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9" r:id="rId1"/>
  </p:sldMasterIdLst>
  <p:notesMasterIdLst>
    <p:notesMasterId r:id="rId12"/>
  </p:notesMasterIdLst>
  <p:sldIdLst>
    <p:sldId id="277" r:id="rId2"/>
    <p:sldId id="269" r:id="rId3"/>
    <p:sldId id="302" r:id="rId4"/>
    <p:sldId id="270" r:id="rId5"/>
    <p:sldId id="271" r:id="rId6"/>
    <p:sldId id="273" r:id="rId7"/>
    <p:sldId id="274" r:id="rId8"/>
    <p:sldId id="288" r:id="rId9"/>
    <p:sldId id="303" r:id="rId10"/>
    <p:sldId id="267" r:id="rId11"/>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10"/>
  </p:normalViewPr>
  <p:slideViewPr>
    <p:cSldViewPr snapToGrid="0" snapToObjects="1">
      <p:cViewPr varScale="1">
        <p:scale>
          <a:sx n="91" d="100"/>
          <a:sy n="91"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28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7331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7657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4295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7578556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0535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57243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4107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414417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81146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4715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7684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11059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37893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8190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31836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019825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39701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28-Oct-24</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2552146"/>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363935"/>
            <a:ext cx="7765322" cy="1294046"/>
          </a:xfrm>
        </p:spPr>
        <p:txBody>
          <a:bodyPr>
            <a:noAutofit/>
          </a:bodyPr>
          <a:lstStyle/>
          <a:p>
            <a:r>
              <a:rPr lang="en-US" sz="5400" dirty="0"/>
              <a:t>Laravel Framework For Beginners</a:t>
            </a:r>
            <a:endParaRPr lang="en-IN" sz="5400" dirty="0"/>
          </a:p>
        </p:txBody>
      </p:sp>
      <p:sp>
        <p:nvSpPr>
          <p:cNvPr id="4" name="Title 1"/>
          <p:cNvSpPr txBox="1">
            <a:spLocks/>
          </p:cNvSpPr>
          <p:nvPr/>
        </p:nvSpPr>
        <p:spPr>
          <a:xfrm>
            <a:off x="2726832" y="3581068"/>
            <a:ext cx="7765322" cy="727838"/>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By Dhairya Manish Thakkar </a:t>
            </a:r>
          </a:p>
          <a:p>
            <a:r>
              <a:rPr lang="en-US" sz="3200" dirty="0"/>
              <a:t>23000178</a:t>
            </a:r>
            <a:endParaRPr lang="en-IN" sz="3200" dirty="0"/>
          </a:p>
        </p:txBody>
      </p:sp>
    </p:spTree>
    <p:extLst>
      <p:ext uri="{BB962C8B-B14F-4D97-AF65-F5344CB8AC3E}">
        <p14:creationId xmlns:p14="http://schemas.microsoft.com/office/powerpoint/2010/main" val="767418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3290" y="1567514"/>
            <a:ext cx="5825202" cy="1234727"/>
          </a:xfrm>
        </p:spPr>
        <p:txBody>
          <a:bodyPr/>
          <a:lstStyle/>
          <a:p>
            <a:pPr algn="ctr"/>
            <a:r>
              <a:rPr lang="en-US" dirty="0"/>
              <a:t>Thank you</a:t>
            </a:r>
            <a:endParaRPr lang="en-IN" dirty="0"/>
          </a:p>
        </p:txBody>
      </p:sp>
    </p:spTree>
    <p:extLst>
      <p:ext uri="{BB962C8B-B14F-4D97-AF65-F5344CB8AC3E}">
        <p14:creationId xmlns:p14="http://schemas.microsoft.com/office/powerpoint/2010/main" val="294445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2" y="0"/>
            <a:ext cx="7661999" cy="960690"/>
          </a:xfrm>
        </p:spPr>
        <p:txBody>
          <a:bodyPr>
            <a:normAutofit/>
          </a:bodyPr>
          <a:lstStyle/>
          <a:p>
            <a:r>
              <a:rPr lang="en-US" sz="5400" dirty="0"/>
              <a:t>      Course Objectives</a:t>
            </a:r>
            <a:endParaRPr lang="en-IN" sz="5400" dirty="0"/>
          </a:p>
        </p:txBody>
      </p:sp>
      <p:sp>
        <p:nvSpPr>
          <p:cNvPr id="4" name="Subtitle 3"/>
          <p:cNvSpPr>
            <a:spLocks noGrp="1"/>
          </p:cNvSpPr>
          <p:nvPr>
            <p:ph type="subTitle" idx="1"/>
          </p:nvPr>
        </p:nvSpPr>
        <p:spPr>
          <a:xfrm>
            <a:off x="14942" y="1700722"/>
            <a:ext cx="9129058" cy="3442777"/>
          </a:xfrm>
        </p:spPr>
        <p:txBody>
          <a:bodyPr>
            <a:noAutofit/>
          </a:bodyPr>
          <a:lstStyle/>
          <a:p>
            <a:pPr marL="342900" indent="-342900" algn="l">
              <a:buFont typeface="+mj-lt"/>
              <a:buAutoNum type="arabicPeriod"/>
            </a:pPr>
            <a:r>
              <a:rPr lang="en-IN" sz="3200" dirty="0"/>
              <a:t>Review the framework’s capabilities</a:t>
            </a:r>
          </a:p>
          <a:p>
            <a:pPr marL="342900" indent="-342900" algn="l">
              <a:buFont typeface="+mj-lt"/>
              <a:buAutoNum type="arabicPeriod"/>
            </a:pPr>
            <a:r>
              <a:rPr lang="en-IN" sz="3200" dirty="0"/>
              <a:t>Get to know the MVC concept</a:t>
            </a:r>
          </a:p>
          <a:p>
            <a:pPr marL="342900" indent="-342900" algn="l">
              <a:buFont typeface="+mj-lt"/>
              <a:buAutoNum type="arabicPeriod"/>
            </a:pPr>
            <a:r>
              <a:rPr lang="en-US" sz="3200" dirty="0">
                <a:effectLst/>
              </a:rPr>
              <a:t>Initialize the web application</a:t>
            </a:r>
          </a:p>
          <a:p>
            <a:pPr marL="342900" indent="-342900" algn="l">
              <a:buFont typeface="+mj-lt"/>
              <a:buAutoNum type="arabicPeriod"/>
            </a:pPr>
            <a:r>
              <a:rPr lang="en-US" sz="3200" dirty="0">
                <a:effectLst/>
              </a:rPr>
              <a:t>Review the basics of the framework</a:t>
            </a:r>
          </a:p>
          <a:p>
            <a:pPr marL="342900" indent="-342900" algn="l">
              <a:buFont typeface="+mj-lt"/>
              <a:buAutoNum type="arabicPeriod"/>
            </a:pPr>
            <a:r>
              <a:rPr lang="en-US" sz="3200" dirty="0">
                <a:effectLst/>
              </a:rPr>
              <a:t>Develop a simple web application</a:t>
            </a:r>
          </a:p>
        </p:txBody>
      </p:sp>
    </p:spTree>
    <p:extLst>
      <p:ext uri="{BB962C8B-B14F-4D97-AF65-F5344CB8AC3E}">
        <p14:creationId xmlns:p14="http://schemas.microsoft.com/office/powerpoint/2010/main" val="217316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B1FAB-8676-4B2D-23A9-9431CFC9E4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44703-4948-02A0-61A7-FBF77B84B74C}"/>
              </a:ext>
            </a:extLst>
          </p:cNvPr>
          <p:cNvSpPr>
            <a:spLocks noGrp="1"/>
          </p:cNvSpPr>
          <p:nvPr>
            <p:ph type="ctrTitle"/>
          </p:nvPr>
        </p:nvSpPr>
        <p:spPr>
          <a:xfrm>
            <a:off x="761163" y="489418"/>
            <a:ext cx="7830178" cy="1099236"/>
          </a:xfrm>
        </p:spPr>
        <p:txBody>
          <a:bodyPr>
            <a:noAutofit/>
          </a:bodyPr>
          <a:lstStyle/>
          <a:p>
            <a:r>
              <a:rPr lang="en-US" sz="5400" dirty="0"/>
              <a:t>What is Laravel?</a:t>
            </a:r>
            <a:endParaRPr lang="en-IN" sz="5400" dirty="0"/>
          </a:p>
        </p:txBody>
      </p:sp>
      <p:sp>
        <p:nvSpPr>
          <p:cNvPr id="3" name="Subtitle 2">
            <a:extLst>
              <a:ext uri="{FF2B5EF4-FFF2-40B4-BE49-F238E27FC236}">
                <a16:creationId xmlns:a16="http://schemas.microsoft.com/office/drawing/2014/main" id="{993986D8-5763-DAA0-78B6-0D6D70153420}"/>
              </a:ext>
            </a:extLst>
          </p:cNvPr>
          <p:cNvSpPr>
            <a:spLocks noGrp="1"/>
          </p:cNvSpPr>
          <p:nvPr>
            <p:ph type="subTitle" idx="1"/>
          </p:nvPr>
        </p:nvSpPr>
        <p:spPr>
          <a:xfrm>
            <a:off x="0" y="2215450"/>
            <a:ext cx="9144000" cy="2928050"/>
          </a:xfrm>
        </p:spPr>
        <p:txBody>
          <a:bodyPr>
            <a:noAutofit/>
          </a:bodyPr>
          <a:lstStyle/>
          <a:p>
            <a:pPr marL="285750" indent="-285750" algn="l">
              <a:buFont typeface="Wingdings" panose="05000000000000000000" pitchFamily="2" charset="2"/>
              <a:buChar char="Ø"/>
            </a:pPr>
            <a:r>
              <a:rPr lang="en-US" sz="1800" dirty="0"/>
              <a:t>Laravel is a PHP framework which is designed for building web applications which is  known for its elegant syntax and features like MVC (Model-View-Controller) architecture, which separates application logic from presentation.</a:t>
            </a:r>
          </a:p>
          <a:p>
            <a:pPr marL="285750" indent="-285750" algn="l">
              <a:buFont typeface="Wingdings" panose="05000000000000000000" pitchFamily="2" charset="2"/>
              <a:buChar char="Ø"/>
            </a:pPr>
            <a:r>
              <a:rPr lang="en-US" sz="1800" dirty="0">
                <a:effectLst/>
              </a:rPr>
              <a:t>It provides a clean, organized structure based on the MVC (Model-View-Controller) pattern, helping developers manage code better and scale projects easily.</a:t>
            </a:r>
          </a:p>
        </p:txBody>
      </p:sp>
    </p:spTree>
    <p:extLst>
      <p:ext uri="{BB962C8B-B14F-4D97-AF65-F5344CB8AC3E}">
        <p14:creationId xmlns:p14="http://schemas.microsoft.com/office/powerpoint/2010/main" val="420418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1163" y="489418"/>
            <a:ext cx="7830178" cy="1099236"/>
          </a:xfrm>
        </p:spPr>
        <p:txBody>
          <a:bodyPr>
            <a:noAutofit/>
          </a:bodyPr>
          <a:lstStyle/>
          <a:p>
            <a:r>
              <a:rPr lang="en-US" sz="5400" dirty="0"/>
              <a:t>Purpose of Laravel</a:t>
            </a:r>
            <a:endParaRPr lang="en-IN" sz="5400" dirty="0"/>
          </a:p>
        </p:txBody>
      </p:sp>
      <p:sp>
        <p:nvSpPr>
          <p:cNvPr id="3" name="Subtitle 2"/>
          <p:cNvSpPr>
            <a:spLocks noGrp="1"/>
          </p:cNvSpPr>
          <p:nvPr>
            <p:ph type="subTitle" idx="1"/>
          </p:nvPr>
        </p:nvSpPr>
        <p:spPr>
          <a:xfrm>
            <a:off x="0" y="2215450"/>
            <a:ext cx="9144000" cy="2928050"/>
          </a:xfrm>
        </p:spPr>
        <p:txBody>
          <a:bodyPr>
            <a:noAutofit/>
          </a:bodyPr>
          <a:lstStyle/>
          <a:p>
            <a:pPr marL="285750" indent="-285750" algn="l">
              <a:buFont typeface="Wingdings" panose="05000000000000000000" pitchFamily="2" charset="2"/>
              <a:buChar char="Ø"/>
            </a:pPr>
            <a:r>
              <a:rPr lang="en-US" sz="1800" dirty="0"/>
              <a:t>Laravel makes development easier by providing a clear and user-friendly syntax. It reduces the complexity of everyday tasks, allowing developers to focus more on creating unique features for their applications instead of dealing with repetitive coding.</a:t>
            </a:r>
          </a:p>
          <a:p>
            <a:pPr marL="285750" indent="-285750" algn="l">
              <a:buFont typeface="Wingdings" panose="05000000000000000000" pitchFamily="2" charset="2"/>
              <a:buChar char="Ø"/>
            </a:pPr>
            <a:r>
              <a:rPr lang="en-US" sz="1800" dirty="0"/>
              <a:t>One of Laravel’s key advantages is that it speeds up development by offering a wide range of ready-made components, libraries, and tools. These resources provide a solid base, so developers don’t have to build everything from scratch.</a:t>
            </a:r>
          </a:p>
          <a:p>
            <a:pPr marL="285750" indent="-285750" algn="l">
              <a:buFont typeface="Wingdings" panose="05000000000000000000" pitchFamily="2" charset="2"/>
              <a:buChar char="Ø"/>
            </a:pPr>
            <a:r>
              <a:rPr lang="en-US" sz="1800" dirty="0"/>
              <a:t>In short, Laravel's focus on simplicity, helpful features, and useful tools empowers developers to be more creative and work faster when building complex web applications.</a:t>
            </a:r>
            <a:endParaRPr lang="en-US" sz="1800" dirty="0">
              <a:effectLst/>
            </a:endParaRPr>
          </a:p>
        </p:txBody>
      </p:sp>
    </p:spTree>
    <p:extLst>
      <p:ext uri="{BB962C8B-B14F-4D97-AF65-F5344CB8AC3E}">
        <p14:creationId xmlns:p14="http://schemas.microsoft.com/office/powerpoint/2010/main" val="396314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6858000" cy="738404"/>
          </a:xfrm>
        </p:spPr>
        <p:txBody>
          <a:bodyPr>
            <a:noAutofit/>
          </a:bodyPr>
          <a:lstStyle/>
          <a:p>
            <a:r>
              <a:rPr lang="en-US" sz="4800" b="1" dirty="0">
                <a:effectLst/>
              </a:rPr>
              <a:t>Advantages </a:t>
            </a:r>
            <a:endParaRPr lang="en-IN" sz="4800" dirty="0"/>
          </a:p>
        </p:txBody>
      </p:sp>
      <p:sp>
        <p:nvSpPr>
          <p:cNvPr id="3" name="Subtitle 2"/>
          <p:cNvSpPr>
            <a:spLocks noGrp="1"/>
          </p:cNvSpPr>
          <p:nvPr>
            <p:ph type="subTitle" idx="1"/>
          </p:nvPr>
        </p:nvSpPr>
        <p:spPr>
          <a:xfrm>
            <a:off x="0" y="936065"/>
            <a:ext cx="9144000" cy="4207435"/>
          </a:xfrm>
        </p:spPr>
        <p:txBody>
          <a:bodyPr>
            <a:noAutofit/>
          </a:bodyPr>
          <a:lstStyle/>
          <a:p>
            <a:pPr algn="l"/>
            <a:r>
              <a:rPr lang="en-US" sz="2000" dirty="0">
                <a:effectLst/>
              </a:rPr>
              <a:t>Scalability and Maintainability : Laravel uses the MVC (Model-View-Controller) pattern, which helps keep code organized and separates different parts of the application. This setup makes it easier to scale the app as it grows and keeps the code maintainable by keeping different modules separate and easy to manage.</a:t>
            </a:r>
          </a:p>
          <a:p>
            <a:pPr algn="l"/>
            <a:r>
              <a:rPr lang="en-US" sz="2000" dirty="0">
                <a:effectLst/>
              </a:rPr>
              <a:t>Extensive Ecosystem : Laravel has a large ecosystem of extensions called Laravel Packages or Bundles that add extra features. These packages cater to a wide range of needs, from simple authentication to complex API integrations, making it easy for developers to use ready-made solutions.</a:t>
            </a:r>
          </a:p>
          <a:p>
            <a:pPr algn="l"/>
            <a:r>
              <a:rPr lang="en-US" sz="2000" dirty="0">
                <a:effectLst/>
              </a:rPr>
              <a:t>Community Support and Documentation : Laravel has a lively community with active forums, helpful documentation, tutorials, and online resources. This strong support means developers can easily find answers to their questions and keep up with the latest best practices and trends.</a:t>
            </a:r>
          </a:p>
        </p:txBody>
      </p:sp>
    </p:spTree>
    <p:extLst>
      <p:ext uri="{BB962C8B-B14F-4D97-AF65-F5344CB8AC3E}">
        <p14:creationId xmlns:p14="http://schemas.microsoft.com/office/powerpoint/2010/main" val="837307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606"/>
            <a:ext cx="9144000" cy="666757"/>
          </a:xfrm>
        </p:spPr>
        <p:txBody>
          <a:bodyPr>
            <a:noAutofit/>
          </a:bodyPr>
          <a:lstStyle/>
          <a:p>
            <a:r>
              <a:rPr lang="en-US" sz="4400" b="1" dirty="0">
                <a:effectLst/>
              </a:rPr>
              <a:t>Core Concepts</a:t>
            </a:r>
            <a:endParaRPr lang="en-IN" sz="4400" dirty="0"/>
          </a:p>
        </p:txBody>
      </p:sp>
      <p:sp>
        <p:nvSpPr>
          <p:cNvPr id="3" name="Subtitle 2"/>
          <p:cNvSpPr>
            <a:spLocks noGrp="1"/>
          </p:cNvSpPr>
          <p:nvPr>
            <p:ph type="subTitle" idx="1"/>
          </p:nvPr>
        </p:nvSpPr>
        <p:spPr>
          <a:xfrm>
            <a:off x="0" y="937147"/>
            <a:ext cx="9143999" cy="4206353"/>
          </a:xfrm>
        </p:spPr>
        <p:txBody>
          <a:bodyPr>
            <a:noAutofit/>
          </a:bodyPr>
          <a:lstStyle/>
          <a:p>
            <a:r>
              <a:rPr lang="en-US" sz="2400" b="1" dirty="0"/>
              <a:t>Routing: </a:t>
            </a:r>
            <a:r>
              <a:rPr lang="en-US" sz="2400" dirty="0"/>
              <a:t>Routes direct user requests to specific parts of your app. These are defined in the </a:t>
            </a:r>
            <a:r>
              <a:rPr lang="en-US" sz="2400" dirty="0" err="1"/>
              <a:t>web.php</a:t>
            </a:r>
            <a:r>
              <a:rPr lang="en-US" sz="2400" dirty="0"/>
              <a:t> file, linking URL paths (like /about) to functions or controller methods that generate responses.</a:t>
            </a:r>
          </a:p>
          <a:p>
            <a:endParaRPr lang="en-US" sz="2400" dirty="0"/>
          </a:p>
          <a:p>
            <a:r>
              <a:rPr lang="en-US" sz="2400" b="1" dirty="0"/>
              <a:t>Controllers: </a:t>
            </a:r>
            <a:r>
              <a:rPr lang="en-US" sz="2400" dirty="0"/>
              <a:t>Controllers manage the application logic and connect the data (model) to the user interface (views). They group similar actions, making the code easier to maintain.</a:t>
            </a:r>
          </a:p>
        </p:txBody>
      </p:sp>
    </p:spTree>
    <p:extLst>
      <p:ext uri="{BB962C8B-B14F-4D97-AF65-F5344CB8AC3E}">
        <p14:creationId xmlns:p14="http://schemas.microsoft.com/office/powerpoint/2010/main" val="44087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68355"/>
          </a:xfrm>
        </p:spPr>
        <p:txBody>
          <a:bodyPr>
            <a:noAutofit/>
          </a:bodyPr>
          <a:lstStyle/>
          <a:p>
            <a:r>
              <a:rPr lang="en-US" sz="3600" b="1" dirty="0"/>
              <a:t>Forms, Validation, and Authentication</a:t>
            </a:r>
            <a:endParaRPr lang="en-IN" sz="3600" b="1" dirty="0"/>
          </a:p>
        </p:txBody>
      </p:sp>
      <p:sp>
        <p:nvSpPr>
          <p:cNvPr id="3" name="Subtitle 2"/>
          <p:cNvSpPr>
            <a:spLocks noGrp="1"/>
          </p:cNvSpPr>
          <p:nvPr>
            <p:ph type="subTitle" idx="1"/>
          </p:nvPr>
        </p:nvSpPr>
        <p:spPr>
          <a:xfrm>
            <a:off x="0" y="994802"/>
            <a:ext cx="9144000" cy="4148697"/>
          </a:xfrm>
        </p:spPr>
        <p:txBody>
          <a:bodyPr>
            <a:noAutofit/>
          </a:bodyPr>
          <a:lstStyle/>
          <a:p>
            <a:pPr algn="l"/>
            <a:r>
              <a:rPr lang="en-US" sz="2800" b="1" dirty="0"/>
              <a:t>Form Handling: </a:t>
            </a:r>
            <a:r>
              <a:rPr lang="en-US" sz="2800" dirty="0"/>
              <a:t>Laravel makes it easy to collect and process form data, like user registrations or surveys.</a:t>
            </a:r>
          </a:p>
          <a:p>
            <a:pPr algn="l"/>
            <a:r>
              <a:rPr lang="en-US" sz="2800" b="1" dirty="0"/>
              <a:t>Validation: </a:t>
            </a:r>
            <a:r>
              <a:rPr lang="en-US" sz="2800" dirty="0"/>
              <a:t>Validation checks that submitted data meets specific criteria, such as proper email format or minimum password length. You can set rules in controllers to ensure data quality.</a:t>
            </a:r>
          </a:p>
          <a:p>
            <a:pPr algn="l"/>
            <a:r>
              <a:rPr lang="en-US" sz="2800" b="1" dirty="0"/>
              <a:t>Authentication: </a:t>
            </a:r>
            <a:r>
              <a:rPr lang="en-US" sz="2800" dirty="0"/>
              <a:t>Laravel has built-in features for secure login and registration, making sure users can only access their own data.</a:t>
            </a:r>
          </a:p>
        </p:txBody>
      </p:sp>
    </p:spTree>
    <p:extLst>
      <p:ext uri="{BB962C8B-B14F-4D97-AF65-F5344CB8AC3E}">
        <p14:creationId xmlns:p14="http://schemas.microsoft.com/office/powerpoint/2010/main" val="378267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68355"/>
          </a:xfrm>
        </p:spPr>
        <p:txBody>
          <a:bodyPr>
            <a:noAutofit/>
          </a:bodyPr>
          <a:lstStyle/>
          <a:p>
            <a:r>
              <a:rPr lang="en-US" sz="3200" b="1" dirty="0"/>
              <a:t>Middleware and Error Handling</a:t>
            </a:r>
            <a:endParaRPr lang="en-US" sz="3200" dirty="0"/>
          </a:p>
        </p:txBody>
      </p:sp>
      <p:sp>
        <p:nvSpPr>
          <p:cNvPr id="3" name="Subtitle 2"/>
          <p:cNvSpPr>
            <a:spLocks noGrp="1"/>
          </p:cNvSpPr>
          <p:nvPr>
            <p:ph type="subTitle" idx="1"/>
          </p:nvPr>
        </p:nvSpPr>
        <p:spPr>
          <a:xfrm>
            <a:off x="0" y="994802"/>
            <a:ext cx="9144000" cy="4148697"/>
          </a:xfrm>
        </p:spPr>
        <p:txBody>
          <a:bodyPr>
            <a:noAutofit/>
          </a:bodyPr>
          <a:lstStyle/>
          <a:p>
            <a:pPr algn="l"/>
            <a:r>
              <a:rPr lang="en-US" sz="2800" b="1" dirty="0"/>
              <a:t>Middleware: </a:t>
            </a:r>
            <a:r>
              <a:rPr lang="en-US" sz="2800" dirty="0"/>
              <a:t>Middleware processes incoming requests, such as checking if a user is logged in before allowing access to certain </a:t>
            </a:r>
            <a:r>
              <a:rPr lang="en-US" sz="2800"/>
              <a:t>pages.</a:t>
            </a:r>
          </a:p>
          <a:p>
            <a:pPr algn="l"/>
            <a:endParaRPr lang="en-US" sz="2800" dirty="0"/>
          </a:p>
          <a:p>
            <a:pPr algn="l"/>
            <a:r>
              <a:rPr lang="en-US" sz="2800" b="1" dirty="0"/>
              <a:t>Error Handling: </a:t>
            </a:r>
            <a:r>
              <a:rPr lang="en-US" sz="2800" dirty="0"/>
              <a:t>Laravel helps catch errors and provides user-friendly error messages, making it easier to identify and fix problems without disrupting the user experience.</a:t>
            </a:r>
          </a:p>
        </p:txBody>
      </p:sp>
    </p:spTree>
    <p:extLst>
      <p:ext uri="{BB962C8B-B14F-4D97-AF65-F5344CB8AC3E}">
        <p14:creationId xmlns:p14="http://schemas.microsoft.com/office/powerpoint/2010/main" val="264835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06DBB-A5A7-C67D-C0FC-C0082E1C9A2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DD8FD99-B61C-13B4-668D-C9D85C2B47FD}"/>
              </a:ext>
            </a:extLst>
          </p:cNvPr>
          <p:cNvSpPr>
            <a:spLocks noGrp="1"/>
          </p:cNvSpPr>
          <p:nvPr>
            <p:ph type="subTitle" idx="1"/>
          </p:nvPr>
        </p:nvSpPr>
        <p:spPr>
          <a:xfrm>
            <a:off x="0" y="994802"/>
            <a:ext cx="9144000" cy="4148697"/>
          </a:xfrm>
        </p:spPr>
        <p:txBody>
          <a:bodyPr>
            <a:noAutofit/>
          </a:bodyPr>
          <a:lstStyle/>
          <a:p>
            <a:endParaRPr lang="en-US" sz="2800" dirty="0"/>
          </a:p>
        </p:txBody>
      </p:sp>
      <p:pic>
        <p:nvPicPr>
          <p:cNvPr id="5" name="Picture 4" descr="A green and white certificate&#10;&#10;Description automatically generated">
            <a:extLst>
              <a:ext uri="{FF2B5EF4-FFF2-40B4-BE49-F238E27FC236}">
                <a16:creationId xmlns:a16="http://schemas.microsoft.com/office/drawing/2014/main" id="{6F3761F5-D894-60C6-DE93-20BA41DAA90D}"/>
              </a:ext>
            </a:extLst>
          </p:cNvPr>
          <p:cNvPicPr>
            <a:picLocks noChangeAspect="1"/>
          </p:cNvPicPr>
          <p:nvPr/>
        </p:nvPicPr>
        <p:blipFill>
          <a:blip r:embed="rId2"/>
          <a:stretch>
            <a:fillRect/>
          </a:stretch>
        </p:blipFill>
        <p:spPr>
          <a:xfrm>
            <a:off x="1227402" y="994802"/>
            <a:ext cx="6991688" cy="3801366"/>
          </a:xfrm>
          <a:prstGeom prst="rect">
            <a:avLst/>
          </a:prstGeom>
        </p:spPr>
      </p:pic>
    </p:spTree>
    <p:extLst>
      <p:ext uri="{BB962C8B-B14F-4D97-AF65-F5344CB8AC3E}">
        <p14:creationId xmlns:p14="http://schemas.microsoft.com/office/powerpoint/2010/main" val="3422903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343</TotalTime>
  <Words>574</Words>
  <Application>Microsoft Office PowerPoint</Application>
  <PresentationFormat>On-screen Show (16:9)</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Calisto MT</vt:lpstr>
      <vt:lpstr>Wingdings</vt:lpstr>
      <vt:lpstr>Wingdings 2</vt:lpstr>
      <vt:lpstr>Slate</vt:lpstr>
      <vt:lpstr>Laravel Framework For Beginners</vt:lpstr>
      <vt:lpstr>      Course Objectives</vt:lpstr>
      <vt:lpstr>What is Laravel?</vt:lpstr>
      <vt:lpstr>Purpose of Laravel</vt:lpstr>
      <vt:lpstr>Advantages </vt:lpstr>
      <vt:lpstr>Core Concepts</vt:lpstr>
      <vt:lpstr>Forms, Validation, and Authentication</vt:lpstr>
      <vt:lpstr>Middleware and Error Handling</vt:lpstr>
      <vt:lpstr>PowerPoint Presentation</vt:lpstr>
      <vt:lpstr>Thank you</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Joining Thread In Java</dc:title>
  <dc:subject>Joining Thread In Java</dc:subject>
  <dc:creator>SlideMake.com</dc:creator>
  <cp:lastModifiedBy>23000178</cp:lastModifiedBy>
  <cp:revision>42</cp:revision>
  <dcterms:created xsi:type="dcterms:W3CDTF">2024-04-04T04:04:39Z</dcterms:created>
  <dcterms:modified xsi:type="dcterms:W3CDTF">2024-10-28T09:26:35Z</dcterms:modified>
</cp:coreProperties>
</file>