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64" r:id="rId5"/>
    <p:sldId id="265" r:id="rId6"/>
    <p:sldId id="259" r:id="rId7"/>
    <p:sldId id="260" r:id="rId8"/>
    <p:sldId id="261" r:id="rId9"/>
    <p:sldId id="262" r:id="rId10"/>
    <p:sldId id="266" r:id="rId11"/>
    <p:sldId id="267"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BBA5C-561F-4ED2-9ECE-B5FD7422EE7B}" v="2" dt="2021-04-28T06:48:16.483"/>
    <p1510:client id="{4B8C0130-1FE5-402B-ABF3-096C0AF4E458}" v="79" dt="2021-04-29T02:32:48.176"/>
    <p1510:client id="{B51A9939-3F3A-4E2A-A118-3AB49AE66DEF}" v="359" dt="2021-04-30T08:55:41.226"/>
    <p1510:client id="{B716DEB7-22A5-4491-9B12-4687099658FA}" v="124" dt="2021-04-30T03:39:37.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RTH THAKER" userId="d79c75cf1a0e456e" providerId="Windows Live" clId="Web-{1BEBBA5C-561F-4ED2-9ECE-B5FD7422EE7B}"/>
    <pc:docChg chg="modSld">
      <pc:chgData name="TIRTH THAKER" userId="d79c75cf1a0e456e" providerId="Windows Live" clId="Web-{1BEBBA5C-561F-4ED2-9ECE-B5FD7422EE7B}" dt="2021-04-28T06:48:16.483" v="1" actId="20577"/>
      <pc:docMkLst>
        <pc:docMk/>
      </pc:docMkLst>
      <pc:sldChg chg="modSp">
        <pc:chgData name="TIRTH THAKER" userId="d79c75cf1a0e456e" providerId="Windows Live" clId="Web-{1BEBBA5C-561F-4ED2-9ECE-B5FD7422EE7B}" dt="2021-04-28T06:48:16.483" v="1" actId="20577"/>
        <pc:sldMkLst>
          <pc:docMk/>
          <pc:sldMk cId="155580303" sldId="260"/>
        </pc:sldMkLst>
        <pc:spChg chg="mod">
          <ac:chgData name="TIRTH THAKER" userId="d79c75cf1a0e456e" providerId="Windows Live" clId="Web-{1BEBBA5C-561F-4ED2-9ECE-B5FD7422EE7B}" dt="2021-04-28T06:48:16.483" v="1" actId="20577"/>
          <ac:spMkLst>
            <pc:docMk/>
            <pc:sldMk cId="155580303" sldId="260"/>
            <ac:spMk id="3" creationId="{90C212ED-A544-46EB-9A93-6ABA0BB1DC89}"/>
          </ac:spMkLst>
        </pc:spChg>
      </pc:sldChg>
    </pc:docChg>
  </pc:docChgLst>
  <pc:docChgLst>
    <pc:chgData name="TIRTH THAKER" userId="d79c75cf1a0e456e" providerId="Windows Live" clId="Web-{B716DEB7-22A5-4491-9B12-4687099658FA}"/>
    <pc:docChg chg="modSld addMainMaster delMainMaster">
      <pc:chgData name="TIRTH THAKER" userId="d79c75cf1a0e456e" providerId="Windows Live" clId="Web-{B716DEB7-22A5-4491-9B12-4687099658FA}" dt="2021-04-30T03:39:37.896" v="66" actId="20577"/>
      <pc:docMkLst>
        <pc:docMk/>
      </pc:docMkLst>
      <pc:sldChg chg="modSp mod modClrScheme chgLayout">
        <pc:chgData name="TIRTH THAKER" userId="d79c75cf1a0e456e" providerId="Windows Live" clId="Web-{B716DEB7-22A5-4491-9B12-4687099658FA}" dt="2021-04-30T03:37:47.456" v="48"/>
        <pc:sldMkLst>
          <pc:docMk/>
          <pc:sldMk cId="3372388409" sldId="256"/>
        </pc:sldMkLst>
        <pc:spChg chg="mod ord">
          <ac:chgData name="TIRTH THAKER" userId="d79c75cf1a0e456e" providerId="Windows Live" clId="Web-{B716DEB7-22A5-4491-9B12-4687099658FA}" dt="2021-04-30T03:37:47.456" v="48"/>
          <ac:spMkLst>
            <pc:docMk/>
            <pc:sldMk cId="3372388409" sldId="256"/>
            <ac:spMk id="2" creationId="{09C24791-FE78-45D9-B5B2-BE47D8E30DDA}"/>
          </ac:spMkLst>
        </pc:spChg>
        <pc:spChg chg="mod ord">
          <ac:chgData name="TIRTH THAKER" userId="d79c75cf1a0e456e" providerId="Windows Live" clId="Web-{B716DEB7-22A5-4491-9B12-4687099658FA}" dt="2021-04-30T03:37:47.456" v="48"/>
          <ac:spMkLst>
            <pc:docMk/>
            <pc:sldMk cId="3372388409" sldId="256"/>
            <ac:spMk id="3" creationId="{0466A126-D8F5-4CA1-8654-E254E5DF63FB}"/>
          </ac:spMkLst>
        </pc:spChg>
      </pc:sldChg>
      <pc:sldChg chg="modSp mod modClrScheme chgLayout">
        <pc:chgData name="TIRTH THAKER" userId="d79c75cf1a0e456e" providerId="Windows Live" clId="Web-{B716DEB7-22A5-4491-9B12-4687099658FA}" dt="2021-04-30T03:38:03.175" v="52" actId="20577"/>
        <pc:sldMkLst>
          <pc:docMk/>
          <pc:sldMk cId="3327351528" sldId="257"/>
        </pc:sldMkLst>
        <pc:spChg chg="mod ord">
          <ac:chgData name="TIRTH THAKER" userId="d79c75cf1a0e456e" providerId="Windows Live" clId="Web-{B716DEB7-22A5-4491-9B12-4687099658FA}" dt="2021-04-30T03:37:58.159" v="49" actId="1076"/>
          <ac:spMkLst>
            <pc:docMk/>
            <pc:sldMk cId="3327351528" sldId="257"/>
            <ac:spMk id="2" creationId="{4E5ED32A-1EDE-4F3E-826A-C8FB15BD79CA}"/>
          </ac:spMkLst>
        </pc:spChg>
        <pc:spChg chg="mod ord">
          <ac:chgData name="TIRTH THAKER" userId="d79c75cf1a0e456e" providerId="Windows Live" clId="Web-{B716DEB7-22A5-4491-9B12-4687099658FA}" dt="2021-04-30T03:38:03.175" v="52" actId="20577"/>
          <ac:spMkLst>
            <pc:docMk/>
            <pc:sldMk cId="3327351528" sldId="257"/>
            <ac:spMk id="3" creationId="{2943493F-4C5B-450A-A051-E734ACC1EAED}"/>
          </ac:spMkLst>
        </pc:spChg>
      </pc:sldChg>
      <pc:sldChg chg="modSp mod modClrScheme chgLayout">
        <pc:chgData name="TIRTH THAKER" userId="d79c75cf1a0e456e" providerId="Windows Live" clId="Web-{B716DEB7-22A5-4491-9B12-4687099658FA}" dt="2021-04-30T03:37:47.456" v="48"/>
        <pc:sldMkLst>
          <pc:docMk/>
          <pc:sldMk cId="2575183690" sldId="258"/>
        </pc:sldMkLst>
        <pc:spChg chg="mod ord">
          <ac:chgData name="TIRTH THAKER" userId="d79c75cf1a0e456e" providerId="Windows Live" clId="Web-{B716DEB7-22A5-4491-9B12-4687099658FA}" dt="2021-04-30T03:37:47.456" v="48"/>
          <ac:spMkLst>
            <pc:docMk/>
            <pc:sldMk cId="2575183690" sldId="258"/>
            <ac:spMk id="2" creationId="{F19828DB-7D1C-44B5-9465-2E749C3FD7FC}"/>
          </ac:spMkLst>
        </pc:spChg>
        <pc:spChg chg="mod ord">
          <ac:chgData name="TIRTH THAKER" userId="d79c75cf1a0e456e" providerId="Windows Live" clId="Web-{B716DEB7-22A5-4491-9B12-4687099658FA}" dt="2021-04-30T03:37:47.456" v="48"/>
          <ac:spMkLst>
            <pc:docMk/>
            <pc:sldMk cId="2575183690" sldId="258"/>
            <ac:spMk id="3" creationId="{6EB41FC4-9E58-42AA-922A-90FEEEC9120B}"/>
          </ac:spMkLst>
        </pc:spChg>
      </pc:sldChg>
      <pc:sldChg chg="modSp mod modClrScheme chgLayout">
        <pc:chgData name="TIRTH THAKER" userId="d79c75cf1a0e456e" providerId="Windows Live" clId="Web-{B716DEB7-22A5-4491-9B12-4687099658FA}" dt="2021-04-30T03:38:12.300" v="54" actId="14100"/>
        <pc:sldMkLst>
          <pc:docMk/>
          <pc:sldMk cId="131578936" sldId="259"/>
        </pc:sldMkLst>
        <pc:spChg chg="mod ord">
          <ac:chgData name="TIRTH THAKER" userId="d79c75cf1a0e456e" providerId="Windows Live" clId="Web-{B716DEB7-22A5-4491-9B12-4687099658FA}" dt="2021-04-30T03:37:47.456" v="48"/>
          <ac:spMkLst>
            <pc:docMk/>
            <pc:sldMk cId="131578936" sldId="259"/>
            <ac:spMk id="2" creationId="{F67B12D5-387F-46C8-BEF9-4AF938A37E6F}"/>
          </ac:spMkLst>
        </pc:spChg>
        <pc:picChg chg="mod ord">
          <ac:chgData name="TIRTH THAKER" userId="d79c75cf1a0e456e" providerId="Windows Live" clId="Web-{B716DEB7-22A5-4491-9B12-4687099658FA}" dt="2021-04-30T03:38:12.300" v="54" actId="14100"/>
          <ac:picMkLst>
            <pc:docMk/>
            <pc:sldMk cId="131578936" sldId="259"/>
            <ac:picMk id="5" creationId="{508D6B71-E0EB-4033-A1C1-27D36B7FB944}"/>
          </ac:picMkLst>
        </pc:picChg>
      </pc:sldChg>
      <pc:sldChg chg="modSp mod modClrScheme chgLayout">
        <pc:chgData name="TIRTH THAKER" userId="d79c75cf1a0e456e" providerId="Windows Live" clId="Web-{B716DEB7-22A5-4491-9B12-4687099658FA}" dt="2021-04-30T03:39:18.802" v="64" actId="20577"/>
        <pc:sldMkLst>
          <pc:docMk/>
          <pc:sldMk cId="155580303" sldId="260"/>
        </pc:sldMkLst>
        <pc:spChg chg="mod ord">
          <ac:chgData name="TIRTH THAKER" userId="d79c75cf1a0e456e" providerId="Windows Live" clId="Web-{B716DEB7-22A5-4491-9B12-4687099658FA}" dt="2021-04-30T03:37:47.456" v="48"/>
          <ac:spMkLst>
            <pc:docMk/>
            <pc:sldMk cId="155580303" sldId="260"/>
            <ac:spMk id="2" creationId="{C1A719E7-9BB2-4998-A311-1B0F4F6BD0CE}"/>
          </ac:spMkLst>
        </pc:spChg>
        <pc:spChg chg="mod ord">
          <ac:chgData name="TIRTH THAKER" userId="d79c75cf1a0e456e" providerId="Windows Live" clId="Web-{B716DEB7-22A5-4491-9B12-4687099658FA}" dt="2021-04-30T03:39:18.802" v="64" actId="20577"/>
          <ac:spMkLst>
            <pc:docMk/>
            <pc:sldMk cId="155580303" sldId="260"/>
            <ac:spMk id="3" creationId="{90C212ED-A544-46EB-9A93-6ABA0BB1DC89}"/>
          </ac:spMkLst>
        </pc:spChg>
      </pc:sldChg>
      <pc:sldChg chg="modSp mod modClrScheme chgLayout">
        <pc:chgData name="TIRTH THAKER" userId="d79c75cf1a0e456e" providerId="Windows Live" clId="Web-{B716DEB7-22A5-4491-9B12-4687099658FA}" dt="2021-04-30T03:39:37.896" v="66" actId="20577"/>
        <pc:sldMkLst>
          <pc:docMk/>
          <pc:sldMk cId="451280681" sldId="261"/>
        </pc:sldMkLst>
        <pc:spChg chg="mod ord">
          <ac:chgData name="TIRTH THAKER" userId="d79c75cf1a0e456e" providerId="Windows Live" clId="Web-{B716DEB7-22A5-4491-9B12-4687099658FA}" dt="2021-04-30T03:38:53.739" v="62" actId="14100"/>
          <ac:spMkLst>
            <pc:docMk/>
            <pc:sldMk cId="451280681" sldId="261"/>
            <ac:spMk id="2" creationId="{46B86423-61F0-45B2-8344-9D39C13C6D89}"/>
          </ac:spMkLst>
        </pc:spChg>
        <pc:spChg chg="mod ord">
          <ac:chgData name="TIRTH THAKER" userId="d79c75cf1a0e456e" providerId="Windows Live" clId="Web-{B716DEB7-22A5-4491-9B12-4687099658FA}" dt="2021-04-30T03:39:37.896" v="66" actId="20577"/>
          <ac:spMkLst>
            <pc:docMk/>
            <pc:sldMk cId="451280681" sldId="261"/>
            <ac:spMk id="3" creationId="{1F74F0A2-7352-40F5-9B63-E00DE4F25732}"/>
          </ac:spMkLst>
        </pc:spChg>
      </pc:sldChg>
      <pc:sldChg chg="modSp mod modClrScheme chgLayout">
        <pc:chgData name="TIRTH THAKER" userId="d79c75cf1a0e456e" providerId="Windows Live" clId="Web-{B716DEB7-22A5-4491-9B12-4687099658FA}" dt="2021-04-30T03:37:47.456" v="48"/>
        <pc:sldMkLst>
          <pc:docMk/>
          <pc:sldMk cId="2000467171" sldId="262"/>
        </pc:sldMkLst>
        <pc:spChg chg="mod ord">
          <ac:chgData name="TIRTH THAKER" userId="d79c75cf1a0e456e" providerId="Windows Live" clId="Web-{B716DEB7-22A5-4491-9B12-4687099658FA}" dt="2021-04-30T03:37:47.456" v="48"/>
          <ac:spMkLst>
            <pc:docMk/>
            <pc:sldMk cId="2000467171" sldId="262"/>
            <ac:spMk id="2" creationId="{64E7C11B-8202-4968-B6D7-E3B64AB688B3}"/>
          </ac:spMkLst>
        </pc:spChg>
        <pc:spChg chg="mod ord">
          <ac:chgData name="TIRTH THAKER" userId="d79c75cf1a0e456e" providerId="Windows Live" clId="Web-{B716DEB7-22A5-4491-9B12-4687099658FA}" dt="2021-04-30T03:37:47.456" v="48"/>
          <ac:spMkLst>
            <pc:docMk/>
            <pc:sldMk cId="2000467171" sldId="262"/>
            <ac:spMk id="3" creationId="{64566BCB-085B-47CB-8E27-3C070E165FA1}"/>
          </ac:spMkLst>
        </pc:spChg>
      </pc:sldChg>
      <pc:sldChg chg="modSp mod modClrScheme chgLayout">
        <pc:chgData name="TIRTH THAKER" userId="d79c75cf1a0e456e" providerId="Windows Live" clId="Web-{B716DEB7-22A5-4491-9B12-4687099658FA}" dt="2021-04-30T03:37:47.456" v="48"/>
        <pc:sldMkLst>
          <pc:docMk/>
          <pc:sldMk cId="1199077380" sldId="263"/>
        </pc:sldMkLst>
        <pc:spChg chg="mod ord">
          <ac:chgData name="TIRTH THAKER" userId="d79c75cf1a0e456e" providerId="Windows Live" clId="Web-{B716DEB7-22A5-4491-9B12-4687099658FA}" dt="2021-04-30T03:37:47.456" v="48"/>
          <ac:spMkLst>
            <pc:docMk/>
            <pc:sldMk cId="1199077380" sldId="263"/>
            <ac:spMk id="2" creationId="{0BA082D5-4156-4CCD-A12F-CC644945DD31}"/>
          </ac:spMkLst>
        </pc:spChg>
        <pc:spChg chg="mod ord">
          <ac:chgData name="TIRTH THAKER" userId="d79c75cf1a0e456e" providerId="Windows Live" clId="Web-{B716DEB7-22A5-4491-9B12-4687099658FA}" dt="2021-04-30T03:37:47.456" v="48"/>
          <ac:spMkLst>
            <pc:docMk/>
            <pc:sldMk cId="1199077380" sldId="263"/>
            <ac:spMk id="3" creationId="{942F3801-5502-4CA2-B55D-DED22F57C42A}"/>
          </ac:spMkLst>
        </pc:spChg>
      </pc:sldChg>
      <pc:sldMasterChg chg="del delSldLayout">
        <pc:chgData name="TIRTH THAKER" userId="d79c75cf1a0e456e" providerId="Windows Live" clId="Web-{B716DEB7-22A5-4491-9B12-4687099658FA}" dt="2021-04-30T03:37:47.456" v="48"/>
        <pc:sldMasterMkLst>
          <pc:docMk/>
          <pc:sldMasterMk cId="2303596345" sldId="2147483715"/>
        </pc:sldMasterMkLst>
        <pc:sldLayoutChg chg="del">
          <pc:chgData name="TIRTH THAKER" userId="d79c75cf1a0e456e" providerId="Windows Live" clId="Web-{B716DEB7-22A5-4491-9B12-4687099658FA}" dt="2021-04-30T03:37:47.456" v="48"/>
          <pc:sldLayoutMkLst>
            <pc:docMk/>
            <pc:sldMasterMk cId="2303596345" sldId="2147483715"/>
            <pc:sldLayoutMk cId="496660868" sldId="2147483716"/>
          </pc:sldLayoutMkLst>
        </pc:sldLayoutChg>
        <pc:sldLayoutChg chg="del">
          <pc:chgData name="TIRTH THAKER" userId="d79c75cf1a0e456e" providerId="Windows Live" clId="Web-{B716DEB7-22A5-4491-9B12-4687099658FA}" dt="2021-04-30T03:37:47.456" v="48"/>
          <pc:sldLayoutMkLst>
            <pc:docMk/>
            <pc:sldMasterMk cId="2303596345" sldId="2147483715"/>
            <pc:sldLayoutMk cId="2995289956" sldId="2147483717"/>
          </pc:sldLayoutMkLst>
        </pc:sldLayoutChg>
        <pc:sldLayoutChg chg="del">
          <pc:chgData name="TIRTH THAKER" userId="d79c75cf1a0e456e" providerId="Windows Live" clId="Web-{B716DEB7-22A5-4491-9B12-4687099658FA}" dt="2021-04-30T03:37:47.456" v="48"/>
          <pc:sldLayoutMkLst>
            <pc:docMk/>
            <pc:sldMasterMk cId="2303596345" sldId="2147483715"/>
            <pc:sldLayoutMk cId="2182436375" sldId="2147483718"/>
          </pc:sldLayoutMkLst>
        </pc:sldLayoutChg>
        <pc:sldLayoutChg chg="del">
          <pc:chgData name="TIRTH THAKER" userId="d79c75cf1a0e456e" providerId="Windows Live" clId="Web-{B716DEB7-22A5-4491-9B12-4687099658FA}" dt="2021-04-30T03:37:47.456" v="48"/>
          <pc:sldLayoutMkLst>
            <pc:docMk/>
            <pc:sldMasterMk cId="2303596345" sldId="2147483715"/>
            <pc:sldLayoutMk cId="4126862789" sldId="2147483719"/>
          </pc:sldLayoutMkLst>
        </pc:sldLayoutChg>
        <pc:sldLayoutChg chg="del">
          <pc:chgData name="TIRTH THAKER" userId="d79c75cf1a0e456e" providerId="Windows Live" clId="Web-{B716DEB7-22A5-4491-9B12-4687099658FA}" dt="2021-04-30T03:37:47.456" v="48"/>
          <pc:sldLayoutMkLst>
            <pc:docMk/>
            <pc:sldMasterMk cId="2303596345" sldId="2147483715"/>
            <pc:sldLayoutMk cId="859536619" sldId="2147483720"/>
          </pc:sldLayoutMkLst>
        </pc:sldLayoutChg>
        <pc:sldLayoutChg chg="del">
          <pc:chgData name="TIRTH THAKER" userId="d79c75cf1a0e456e" providerId="Windows Live" clId="Web-{B716DEB7-22A5-4491-9B12-4687099658FA}" dt="2021-04-30T03:37:47.456" v="48"/>
          <pc:sldLayoutMkLst>
            <pc:docMk/>
            <pc:sldMasterMk cId="2303596345" sldId="2147483715"/>
            <pc:sldLayoutMk cId="777633580" sldId="2147483721"/>
          </pc:sldLayoutMkLst>
        </pc:sldLayoutChg>
        <pc:sldLayoutChg chg="del">
          <pc:chgData name="TIRTH THAKER" userId="d79c75cf1a0e456e" providerId="Windows Live" clId="Web-{B716DEB7-22A5-4491-9B12-4687099658FA}" dt="2021-04-30T03:37:47.456" v="48"/>
          <pc:sldLayoutMkLst>
            <pc:docMk/>
            <pc:sldMasterMk cId="2303596345" sldId="2147483715"/>
            <pc:sldLayoutMk cId="2724596355" sldId="2147483722"/>
          </pc:sldLayoutMkLst>
        </pc:sldLayoutChg>
        <pc:sldLayoutChg chg="del">
          <pc:chgData name="TIRTH THAKER" userId="d79c75cf1a0e456e" providerId="Windows Live" clId="Web-{B716DEB7-22A5-4491-9B12-4687099658FA}" dt="2021-04-30T03:37:47.456" v="48"/>
          <pc:sldLayoutMkLst>
            <pc:docMk/>
            <pc:sldMasterMk cId="2303596345" sldId="2147483715"/>
            <pc:sldLayoutMk cId="209054685" sldId="2147483723"/>
          </pc:sldLayoutMkLst>
        </pc:sldLayoutChg>
        <pc:sldLayoutChg chg="del">
          <pc:chgData name="TIRTH THAKER" userId="d79c75cf1a0e456e" providerId="Windows Live" clId="Web-{B716DEB7-22A5-4491-9B12-4687099658FA}" dt="2021-04-30T03:37:47.456" v="48"/>
          <pc:sldLayoutMkLst>
            <pc:docMk/>
            <pc:sldMasterMk cId="2303596345" sldId="2147483715"/>
            <pc:sldLayoutMk cId="1297097157" sldId="2147483724"/>
          </pc:sldLayoutMkLst>
        </pc:sldLayoutChg>
        <pc:sldLayoutChg chg="del">
          <pc:chgData name="TIRTH THAKER" userId="d79c75cf1a0e456e" providerId="Windows Live" clId="Web-{B716DEB7-22A5-4491-9B12-4687099658FA}" dt="2021-04-30T03:37:47.456" v="48"/>
          <pc:sldLayoutMkLst>
            <pc:docMk/>
            <pc:sldMasterMk cId="2303596345" sldId="2147483715"/>
            <pc:sldLayoutMk cId="2748773463" sldId="2147483725"/>
          </pc:sldLayoutMkLst>
        </pc:sldLayoutChg>
        <pc:sldLayoutChg chg="del">
          <pc:chgData name="TIRTH THAKER" userId="d79c75cf1a0e456e" providerId="Windows Live" clId="Web-{B716DEB7-22A5-4491-9B12-4687099658FA}" dt="2021-04-30T03:37:47.456" v="48"/>
          <pc:sldLayoutMkLst>
            <pc:docMk/>
            <pc:sldMasterMk cId="2303596345" sldId="2147483715"/>
            <pc:sldLayoutMk cId="1787164364" sldId="2147483726"/>
          </pc:sldLayoutMkLst>
        </pc:sldLayoutChg>
        <pc:sldLayoutChg chg="del">
          <pc:chgData name="TIRTH THAKER" userId="d79c75cf1a0e456e" providerId="Windows Live" clId="Web-{B716DEB7-22A5-4491-9B12-4687099658FA}" dt="2021-04-30T03:37:47.456" v="48"/>
          <pc:sldLayoutMkLst>
            <pc:docMk/>
            <pc:sldMasterMk cId="2303596345" sldId="2147483715"/>
            <pc:sldLayoutMk cId="3508632659" sldId="2147483727"/>
          </pc:sldLayoutMkLst>
        </pc:sldLayoutChg>
        <pc:sldLayoutChg chg="del">
          <pc:chgData name="TIRTH THAKER" userId="d79c75cf1a0e456e" providerId="Windows Live" clId="Web-{B716DEB7-22A5-4491-9B12-4687099658FA}" dt="2021-04-30T03:37:47.456" v="48"/>
          <pc:sldLayoutMkLst>
            <pc:docMk/>
            <pc:sldMasterMk cId="2303596345" sldId="2147483715"/>
            <pc:sldLayoutMk cId="1489435986" sldId="2147483728"/>
          </pc:sldLayoutMkLst>
        </pc:sldLayoutChg>
        <pc:sldLayoutChg chg="del">
          <pc:chgData name="TIRTH THAKER" userId="d79c75cf1a0e456e" providerId="Windows Live" clId="Web-{B716DEB7-22A5-4491-9B12-4687099658FA}" dt="2021-04-30T03:37:47.456" v="48"/>
          <pc:sldLayoutMkLst>
            <pc:docMk/>
            <pc:sldMasterMk cId="2303596345" sldId="2147483715"/>
            <pc:sldLayoutMk cId="4118345508" sldId="2147483729"/>
          </pc:sldLayoutMkLst>
        </pc:sldLayoutChg>
        <pc:sldLayoutChg chg="del">
          <pc:chgData name="TIRTH THAKER" userId="d79c75cf1a0e456e" providerId="Windows Live" clId="Web-{B716DEB7-22A5-4491-9B12-4687099658FA}" dt="2021-04-30T03:37:47.456" v="48"/>
          <pc:sldLayoutMkLst>
            <pc:docMk/>
            <pc:sldMasterMk cId="2303596345" sldId="2147483715"/>
            <pc:sldLayoutMk cId="826693913" sldId="2147483730"/>
          </pc:sldLayoutMkLst>
        </pc:sldLayoutChg>
        <pc:sldLayoutChg chg="del">
          <pc:chgData name="TIRTH THAKER" userId="d79c75cf1a0e456e" providerId="Windows Live" clId="Web-{B716DEB7-22A5-4491-9B12-4687099658FA}" dt="2021-04-30T03:37:47.456" v="48"/>
          <pc:sldLayoutMkLst>
            <pc:docMk/>
            <pc:sldMasterMk cId="2303596345" sldId="2147483715"/>
            <pc:sldLayoutMk cId="2596147943" sldId="2147483731"/>
          </pc:sldLayoutMkLst>
        </pc:sldLayoutChg>
        <pc:sldLayoutChg chg="del">
          <pc:chgData name="TIRTH THAKER" userId="d79c75cf1a0e456e" providerId="Windows Live" clId="Web-{B716DEB7-22A5-4491-9B12-4687099658FA}" dt="2021-04-30T03:37:47.456" v="48"/>
          <pc:sldLayoutMkLst>
            <pc:docMk/>
            <pc:sldMasterMk cId="2303596345" sldId="2147483715"/>
            <pc:sldLayoutMk cId="3959693843" sldId="2147483732"/>
          </pc:sldLayoutMkLst>
        </pc:sldLayoutChg>
        <pc:sldLayoutChg chg="del">
          <pc:chgData name="TIRTH THAKER" userId="d79c75cf1a0e456e" providerId="Windows Live" clId="Web-{B716DEB7-22A5-4491-9B12-4687099658FA}" dt="2021-04-30T03:37:47.456" v="48"/>
          <pc:sldLayoutMkLst>
            <pc:docMk/>
            <pc:sldMasterMk cId="2303596345" sldId="2147483715"/>
            <pc:sldLayoutMk cId="393204695" sldId="2147483733"/>
          </pc:sldLayoutMkLst>
        </pc:sldLayoutChg>
      </pc:sldMasterChg>
      <pc:sldMasterChg chg="add addSldLayout modSldLayout">
        <pc:chgData name="TIRTH THAKER" userId="d79c75cf1a0e456e" providerId="Windows Live" clId="Web-{B716DEB7-22A5-4491-9B12-4687099658FA}" dt="2021-04-30T03:37:47.456" v="48"/>
        <pc:sldMasterMkLst>
          <pc:docMk/>
          <pc:sldMasterMk cId="1845762599" sldId="2147483734"/>
        </pc:sldMasterMkLst>
        <pc:sldLayoutChg chg="add mod replId">
          <pc:chgData name="TIRTH THAKER" userId="d79c75cf1a0e456e" providerId="Windows Live" clId="Web-{B716DEB7-22A5-4491-9B12-4687099658FA}" dt="2021-04-30T03:37:47.456" v="48"/>
          <pc:sldLayoutMkLst>
            <pc:docMk/>
            <pc:sldMasterMk cId="1845762599" sldId="2147483734"/>
            <pc:sldLayoutMk cId="3047844817" sldId="2147483735"/>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137427529" sldId="2147483736"/>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1115112530" sldId="2147483737"/>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3087472408" sldId="2147483738"/>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837130711" sldId="2147483739"/>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440837099" sldId="2147483740"/>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1337310898" sldId="2147483741"/>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1121024604" sldId="2147483742"/>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20307307" sldId="2147483743"/>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866000843" sldId="2147483744"/>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462956419" sldId="2147483745"/>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494648997" sldId="2147483746"/>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905613498" sldId="2147483747"/>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4051579388" sldId="2147483748"/>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1523008139" sldId="2147483749"/>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337030132" sldId="2147483750"/>
          </pc:sldLayoutMkLst>
        </pc:sldLayoutChg>
        <pc:sldLayoutChg chg="add mod replId">
          <pc:chgData name="TIRTH THAKER" userId="d79c75cf1a0e456e" providerId="Windows Live" clId="Web-{B716DEB7-22A5-4491-9B12-4687099658FA}" dt="2021-04-30T03:37:47.456" v="48"/>
          <pc:sldLayoutMkLst>
            <pc:docMk/>
            <pc:sldMasterMk cId="1845762599" sldId="2147483734"/>
            <pc:sldLayoutMk cId="2792822042" sldId="2147483751"/>
          </pc:sldLayoutMkLst>
        </pc:sldLayoutChg>
      </pc:sldMasterChg>
    </pc:docChg>
  </pc:docChgLst>
  <pc:docChgLst>
    <pc:chgData name="TIRTH THAKER" userId="d79c75cf1a0e456e" providerId="LiveId" clId="{00D6C03E-0283-462D-8981-A5E7C48A306E}"/>
    <pc:docChg chg="undo custSel addSld modSld">
      <pc:chgData name="TIRTH THAKER" userId="d79c75cf1a0e456e" providerId="LiveId" clId="{00D6C03E-0283-462D-8981-A5E7C48A306E}" dt="2021-04-28T06:45:53.005" v="131" actId="20577"/>
      <pc:docMkLst>
        <pc:docMk/>
      </pc:docMkLst>
      <pc:sldChg chg="modSp new">
        <pc:chgData name="TIRTH THAKER" userId="d79c75cf1a0e456e" providerId="LiveId" clId="{00D6C03E-0283-462D-8981-A5E7C48A306E}" dt="2021-04-28T06:42:46.386" v="17"/>
        <pc:sldMkLst>
          <pc:docMk/>
          <pc:sldMk cId="3372388409" sldId="256"/>
        </pc:sldMkLst>
        <pc:spChg chg="mod">
          <ac:chgData name="TIRTH THAKER" userId="d79c75cf1a0e456e" providerId="LiveId" clId="{00D6C03E-0283-462D-8981-A5E7C48A306E}" dt="2021-04-28T06:42:46.386" v="17"/>
          <ac:spMkLst>
            <pc:docMk/>
            <pc:sldMk cId="3372388409" sldId="256"/>
            <ac:spMk id="2" creationId="{09C24791-FE78-45D9-B5B2-BE47D8E30DDA}"/>
          </ac:spMkLst>
        </pc:spChg>
        <pc:spChg chg="mod">
          <ac:chgData name="TIRTH THAKER" userId="d79c75cf1a0e456e" providerId="LiveId" clId="{00D6C03E-0283-462D-8981-A5E7C48A306E}" dt="2021-04-28T06:42:46.386" v="17"/>
          <ac:spMkLst>
            <pc:docMk/>
            <pc:sldMk cId="3372388409" sldId="256"/>
            <ac:spMk id="3" creationId="{0466A126-D8F5-4CA1-8654-E254E5DF63FB}"/>
          </ac:spMkLst>
        </pc:spChg>
      </pc:sldChg>
      <pc:sldChg chg="modSp new mod">
        <pc:chgData name="TIRTH THAKER" userId="d79c75cf1a0e456e" providerId="LiveId" clId="{00D6C03E-0283-462D-8981-A5E7C48A306E}" dt="2021-04-28T06:43:02.555" v="22" actId="27636"/>
        <pc:sldMkLst>
          <pc:docMk/>
          <pc:sldMk cId="3327351528" sldId="257"/>
        </pc:sldMkLst>
        <pc:spChg chg="mod">
          <ac:chgData name="TIRTH THAKER" userId="d79c75cf1a0e456e" providerId="LiveId" clId="{00D6C03E-0283-462D-8981-A5E7C48A306E}" dt="2021-04-28T06:42:46.386" v="17"/>
          <ac:spMkLst>
            <pc:docMk/>
            <pc:sldMk cId="3327351528" sldId="257"/>
            <ac:spMk id="2" creationId="{4E5ED32A-1EDE-4F3E-826A-C8FB15BD79CA}"/>
          </ac:spMkLst>
        </pc:spChg>
        <pc:spChg chg="mod">
          <ac:chgData name="TIRTH THAKER" userId="d79c75cf1a0e456e" providerId="LiveId" clId="{00D6C03E-0283-462D-8981-A5E7C48A306E}" dt="2021-04-28T06:43:02.555" v="22" actId="27636"/>
          <ac:spMkLst>
            <pc:docMk/>
            <pc:sldMk cId="3327351528" sldId="257"/>
            <ac:spMk id="3" creationId="{2943493F-4C5B-450A-A051-E734ACC1EAED}"/>
          </ac:spMkLst>
        </pc:spChg>
      </pc:sldChg>
      <pc:sldChg chg="modSp new mod">
        <pc:chgData name="TIRTH THAKER" userId="d79c75cf1a0e456e" providerId="LiveId" clId="{00D6C03E-0283-462D-8981-A5E7C48A306E}" dt="2021-04-28T06:43:14.083" v="33" actId="20577"/>
        <pc:sldMkLst>
          <pc:docMk/>
          <pc:sldMk cId="2575183690" sldId="258"/>
        </pc:sldMkLst>
        <pc:spChg chg="mod">
          <ac:chgData name="TIRTH THAKER" userId="d79c75cf1a0e456e" providerId="LiveId" clId="{00D6C03E-0283-462D-8981-A5E7C48A306E}" dt="2021-04-28T06:43:14.083" v="33" actId="20577"/>
          <ac:spMkLst>
            <pc:docMk/>
            <pc:sldMk cId="2575183690" sldId="258"/>
            <ac:spMk id="2" creationId="{F19828DB-7D1C-44B5-9465-2E749C3FD7FC}"/>
          </ac:spMkLst>
        </pc:spChg>
      </pc:sldChg>
      <pc:sldChg chg="addSp delSp modSp new mod">
        <pc:chgData name="TIRTH THAKER" userId="d79c75cf1a0e456e" providerId="LiveId" clId="{00D6C03E-0283-462D-8981-A5E7C48A306E}" dt="2021-04-28T06:44:14.367" v="56" actId="1076"/>
        <pc:sldMkLst>
          <pc:docMk/>
          <pc:sldMk cId="131578936" sldId="259"/>
        </pc:sldMkLst>
        <pc:spChg chg="mod">
          <ac:chgData name="TIRTH THAKER" userId="d79c75cf1a0e456e" providerId="LiveId" clId="{00D6C03E-0283-462D-8981-A5E7C48A306E}" dt="2021-04-28T06:44:10.528" v="55" actId="14100"/>
          <ac:spMkLst>
            <pc:docMk/>
            <pc:sldMk cId="131578936" sldId="259"/>
            <ac:spMk id="2" creationId="{F67B12D5-387F-46C8-BEF9-4AF938A37E6F}"/>
          </ac:spMkLst>
        </pc:spChg>
        <pc:spChg chg="del">
          <ac:chgData name="TIRTH THAKER" userId="d79c75cf1a0e456e" providerId="LiveId" clId="{00D6C03E-0283-462D-8981-A5E7C48A306E}" dt="2021-04-28T06:43:39.848" v="43" actId="22"/>
          <ac:spMkLst>
            <pc:docMk/>
            <pc:sldMk cId="131578936" sldId="259"/>
            <ac:spMk id="3" creationId="{8772940F-E254-444C-8F62-013FB1B1A390}"/>
          </ac:spMkLst>
        </pc:spChg>
        <pc:picChg chg="add mod ord">
          <ac:chgData name="TIRTH THAKER" userId="d79c75cf1a0e456e" providerId="LiveId" clId="{00D6C03E-0283-462D-8981-A5E7C48A306E}" dt="2021-04-28T06:44:14.367" v="56" actId="1076"/>
          <ac:picMkLst>
            <pc:docMk/>
            <pc:sldMk cId="131578936" sldId="259"/>
            <ac:picMk id="5" creationId="{508D6B71-E0EB-4033-A1C1-27D36B7FB944}"/>
          </ac:picMkLst>
        </pc:picChg>
      </pc:sldChg>
      <pc:sldChg chg="modSp new mod">
        <pc:chgData name="TIRTH THAKER" userId="d79c75cf1a0e456e" providerId="LiveId" clId="{00D6C03E-0283-462D-8981-A5E7C48A306E}" dt="2021-04-28T06:45:21.135" v="78" actId="12"/>
        <pc:sldMkLst>
          <pc:docMk/>
          <pc:sldMk cId="155580303" sldId="260"/>
        </pc:sldMkLst>
        <pc:spChg chg="mod">
          <ac:chgData name="TIRTH THAKER" userId="d79c75cf1a0e456e" providerId="LiveId" clId="{00D6C03E-0283-462D-8981-A5E7C48A306E}" dt="2021-04-28T06:45:01.371" v="74" actId="1076"/>
          <ac:spMkLst>
            <pc:docMk/>
            <pc:sldMk cId="155580303" sldId="260"/>
            <ac:spMk id="2" creationId="{C1A719E7-9BB2-4998-A311-1B0F4F6BD0CE}"/>
          </ac:spMkLst>
        </pc:spChg>
        <pc:spChg chg="mod">
          <ac:chgData name="TIRTH THAKER" userId="d79c75cf1a0e456e" providerId="LiveId" clId="{00D6C03E-0283-462D-8981-A5E7C48A306E}" dt="2021-04-28T06:45:21.135" v="78" actId="12"/>
          <ac:spMkLst>
            <pc:docMk/>
            <pc:sldMk cId="155580303" sldId="260"/>
            <ac:spMk id="3" creationId="{90C212ED-A544-46EB-9A93-6ABA0BB1DC89}"/>
          </ac:spMkLst>
        </pc:spChg>
      </pc:sldChg>
      <pc:sldChg chg="modSp new mod">
        <pc:chgData name="TIRTH THAKER" userId="d79c75cf1a0e456e" providerId="LiveId" clId="{00D6C03E-0283-462D-8981-A5E7C48A306E}" dt="2021-04-28T06:45:37.110" v="97" actId="20577"/>
        <pc:sldMkLst>
          <pc:docMk/>
          <pc:sldMk cId="451280681" sldId="261"/>
        </pc:sldMkLst>
        <pc:spChg chg="mod">
          <ac:chgData name="TIRTH THAKER" userId="d79c75cf1a0e456e" providerId="LiveId" clId="{00D6C03E-0283-462D-8981-A5E7C48A306E}" dt="2021-04-28T06:45:37.110" v="97" actId="20577"/>
          <ac:spMkLst>
            <pc:docMk/>
            <pc:sldMk cId="451280681" sldId="261"/>
            <ac:spMk id="2" creationId="{46B86423-61F0-45B2-8344-9D39C13C6D89}"/>
          </ac:spMkLst>
        </pc:spChg>
      </pc:sldChg>
      <pc:sldChg chg="modSp new mod">
        <pc:chgData name="TIRTH THAKER" userId="d79c75cf1a0e456e" providerId="LiveId" clId="{00D6C03E-0283-462D-8981-A5E7C48A306E}" dt="2021-04-28T06:45:46.779" v="120" actId="20577"/>
        <pc:sldMkLst>
          <pc:docMk/>
          <pc:sldMk cId="2000467171" sldId="262"/>
        </pc:sldMkLst>
        <pc:spChg chg="mod">
          <ac:chgData name="TIRTH THAKER" userId="d79c75cf1a0e456e" providerId="LiveId" clId="{00D6C03E-0283-462D-8981-A5E7C48A306E}" dt="2021-04-28T06:45:46.779" v="120" actId="20577"/>
          <ac:spMkLst>
            <pc:docMk/>
            <pc:sldMk cId="2000467171" sldId="262"/>
            <ac:spMk id="2" creationId="{64E7C11B-8202-4968-B6D7-E3B64AB688B3}"/>
          </ac:spMkLst>
        </pc:spChg>
      </pc:sldChg>
      <pc:sldChg chg="modSp new mod">
        <pc:chgData name="TIRTH THAKER" userId="d79c75cf1a0e456e" providerId="LiveId" clId="{00D6C03E-0283-462D-8981-A5E7C48A306E}" dt="2021-04-28T06:45:53.005" v="131" actId="20577"/>
        <pc:sldMkLst>
          <pc:docMk/>
          <pc:sldMk cId="1199077380" sldId="263"/>
        </pc:sldMkLst>
        <pc:spChg chg="mod">
          <ac:chgData name="TIRTH THAKER" userId="d79c75cf1a0e456e" providerId="LiveId" clId="{00D6C03E-0283-462D-8981-A5E7C48A306E}" dt="2021-04-28T06:45:53.005" v="131" actId="20577"/>
          <ac:spMkLst>
            <pc:docMk/>
            <pc:sldMk cId="1199077380" sldId="263"/>
            <ac:spMk id="2" creationId="{0BA082D5-4156-4CCD-A12F-CC644945DD31}"/>
          </ac:spMkLst>
        </pc:spChg>
      </pc:sldChg>
    </pc:docChg>
  </pc:docChgLst>
  <pc:docChgLst>
    <pc:chgData name="TIRTH THAKER" userId="d79c75cf1a0e456e" providerId="Windows Live" clId="Web-{4B8C0130-1FE5-402B-ABF3-096C0AF4E458}"/>
    <pc:docChg chg="modSld">
      <pc:chgData name="TIRTH THAKER" userId="d79c75cf1a0e456e" providerId="Windows Live" clId="Web-{4B8C0130-1FE5-402B-ABF3-096C0AF4E458}" dt="2021-04-29T02:32:45.004" v="73" actId="20577"/>
      <pc:docMkLst>
        <pc:docMk/>
      </pc:docMkLst>
      <pc:sldChg chg="modSp">
        <pc:chgData name="TIRTH THAKER" userId="d79c75cf1a0e456e" providerId="Windows Live" clId="Web-{4B8C0130-1FE5-402B-ABF3-096C0AF4E458}" dt="2021-04-29T02:32:45.004" v="73" actId="20577"/>
        <pc:sldMkLst>
          <pc:docMk/>
          <pc:sldMk cId="451280681" sldId="261"/>
        </pc:sldMkLst>
        <pc:spChg chg="mod">
          <ac:chgData name="TIRTH THAKER" userId="d79c75cf1a0e456e" providerId="Windows Live" clId="Web-{4B8C0130-1FE5-402B-ABF3-096C0AF4E458}" dt="2021-04-29T02:30:20.594" v="19" actId="1076"/>
          <ac:spMkLst>
            <pc:docMk/>
            <pc:sldMk cId="451280681" sldId="261"/>
            <ac:spMk id="2" creationId="{46B86423-61F0-45B2-8344-9D39C13C6D89}"/>
          </ac:spMkLst>
        </pc:spChg>
        <pc:spChg chg="mod">
          <ac:chgData name="TIRTH THAKER" userId="d79c75cf1a0e456e" providerId="Windows Live" clId="Web-{4B8C0130-1FE5-402B-ABF3-096C0AF4E458}" dt="2021-04-29T02:32:45.004" v="73" actId="20577"/>
          <ac:spMkLst>
            <pc:docMk/>
            <pc:sldMk cId="451280681" sldId="261"/>
            <ac:spMk id="3" creationId="{1F74F0A2-7352-40F5-9B63-E00DE4F25732}"/>
          </ac:spMkLst>
        </pc:spChg>
      </pc:sldChg>
    </pc:docChg>
  </pc:docChgLst>
  <pc:docChgLst>
    <pc:chgData name="TIRTH THAKER" userId="d79c75cf1a0e456e" providerId="Windows Live" clId="Web-{B51A9939-3F3A-4E2A-A118-3AB49AE66DEF}"/>
    <pc:docChg chg="addSld delSld modSld sldOrd">
      <pc:chgData name="TIRTH THAKER" userId="d79c75cf1a0e456e" providerId="Windows Live" clId="Web-{B51A9939-3F3A-4E2A-A118-3AB49AE66DEF}" dt="2021-04-30T08:55:51.601" v="267"/>
      <pc:docMkLst>
        <pc:docMk/>
      </pc:docMkLst>
      <pc:sldChg chg="addSp delSp modSp mod setBg addAnim delAnim setClrOvrMap">
        <pc:chgData name="TIRTH THAKER" userId="d79c75cf1a0e456e" providerId="Windows Live" clId="Web-{B51A9939-3F3A-4E2A-A118-3AB49AE66DEF}" dt="2021-04-30T08:55:51.601" v="267"/>
        <pc:sldMkLst>
          <pc:docMk/>
          <pc:sldMk cId="3372388409" sldId="256"/>
        </pc:sldMkLst>
        <pc:spChg chg="mod">
          <ac:chgData name="TIRTH THAKER" userId="d79c75cf1a0e456e" providerId="Windows Live" clId="Web-{B51A9939-3F3A-4E2A-A118-3AB49AE66DEF}" dt="2021-04-30T08:55:51.601" v="267"/>
          <ac:spMkLst>
            <pc:docMk/>
            <pc:sldMk cId="3372388409" sldId="256"/>
            <ac:spMk id="2" creationId="{09C24791-FE78-45D9-B5B2-BE47D8E30DDA}"/>
          </ac:spMkLst>
        </pc:spChg>
        <pc:spChg chg="mod">
          <ac:chgData name="TIRTH THAKER" userId="d79c75cf1a0e456e" providerId="Windows Live" clId="Web-{B51A9939-3F3A-4E2A-A118-3AB49AE66DEF}" dt="2021-04-30T08:55:51.601" v="267"/>
          <ac:spMkLst>
            <pc:docMk/>
            <pc:sldMk cId="3372388409" sldId="256"/>
            <ac:spMk id="3" creationId="{0466A126-D8F5-4CA1-8654-E254E5DF63FB}"/>
          </ac:spMkLst>
        </pc:spChg>
        <pc:spChg chg="add del">
          <ac:chgData name="TIRTH THAKER" userId="d79c75cf1a0e456e" providerId="Windows Live" clId="Web-{B51A9939-3F3A-4E2A-A118-3AB49AE66DEF}" dt="2021-04-30T08:55:51.601" v="267"/>
          <ac:spMkLst>
            <pc:docMk/>
            <pc:sldMk cId="3372388409" sldId="256"/>
            <ac:spMk id="5" creationId="{CE3D4922-3D1C-4679-9A86-15BFC1A252F0}"/>
          </ac:spMkLst>
        </pc:spChg>
        <pc:spChg chg="add del">
          <ac:chgData name="TIRTH THAKER" userId="d79c75cf1a0e456e" providerId="Windows Live" clId="Web-{B51A9939-3F3A-4E2A-A118-3AB49AE66DEF}" dt="2021-04-30T08:55:51.601" v="267"/>
          <ac:spMkLst>
            <pc:docMk/>
            <pc:sldMk cId="3372388409" sldId="256"/>
            <ac:spMk id="6" creationId="{93667F4D-F2CD-4E50-BACC-24766910F77C}"/>
          </ac:spMkLst>
        </pc:spChg>
        <pc:spChg chg="add del">
          <ac:chgData name="TIRTH THAKER" userId="d79c75cf1a0e456e" providerId="Windows Live" clId="Web-{B51A9939-3F3A-4E2A-A118-3AB49AE66DEF}" dt="2021-04-30T08:54:49.928" v="261"/>
          <ac:spMkLst>
            <pc:docMk/>
            <pc:sldMk cId="3372388409" sldId="256"/>
            <ac:spMk id="8" creationId="{E5A92FE9-DB05-4D0D-AF5A-BE8664B9FFB4}"/>
          </ac:spMkLst>
        </pc:spChg>
        <pc:spChg chg="add del">
          <ac:chgData name="TIRTH THAKER" userId="d79c75cf1a0e456e" providerId="Windows Live" clId="Web-{B51A9939-3F3A-4E2A-A118-3AB49AE66DEF}" dt="2021-04-30T08:55:51.601" v="267"/>
          <ac:spMkLst>
            <pc:docMk/>
            <pc:sldMk cId="3372388409" sldId="256"/>
            <ac:spMk id="12" creationId="{20CAAE25-D2F2-493F-9569-EC552C1ADD70}"/>
          </ac:spMkLst>
        </pc:spChg>
        <pc:spChg chg="add del">
          <ac:chgData name="TIRTH THAKER" userId="d79c75cf1a0e456e" providerId="Windows Live" clId="Web-{B51A9939-3F3A-4E2A-A118-3AB49AE66DEF}" dt="2021-04-30T08:55:51.601" v="267"/>
          <ac:spMkLst>
            <pc:docMk/>
            <pc:sldMk cId="3372388409" sldId="256"/>
            <ac:spMk id="14" creationId="{92FDEA97-0861-44C0-9B26-4BB5F777AE11}"/>
          </ac:spMkLst>
        </pc:spChg>
        <pc:spChg chg="add del">
          <ac:chgData name="TIRTH THAKER" userId="d79c75cf1a0e456e" providerId="Windows Live" clId="Web-{B51A9939-3F3A-4E2A-A118-3AB49AE66DEF}" dt="2021-04-30T08:55:51.601" v="267"/>
          <ac:spMkLst>
            <pc:docMk/>
            <pc:sldMk cId="3372388409" sldId="256"/>
            <ac:spMk id="16" creationId="{0FC953F9-A744-406B-9DCA-1E7B5D4713AE}"/>
          </ac:spMkLst>
        </pc:spChg>
        <pc:spChg chg="add del">
          <ac:chgData name="TIRTH THAKER" userId="d79c75cf1a0e456e" providerId="Windows Live" clId="Web-{B51A9939-3F3A-4E2A-A118-3AB49AE66DEF}" dt="2021-04-30T08:55:51.601" v="267"/>
          <ac:spMkLst>
            <pc:docMk/>
            <pc:sldMk cId="3372388409" sldId="256"/>
            <ac:spMk id="18" creationId="{859003D2-E7D2-4253-9EF1-1F513027A894}"/>
          </ac:spMkLst>
        </pc:spChg>
        <pc:spChg chg="add">
          <ac:chgData name="TIRTH THAKER" userId="d79c75cf1a0e456e" providerId="Windows Live" clId="Web-{B51A9939-3F3A-4E2A-A118-3AB49AE66DEF}" dt="2021-04-30T08:55:51.601" v="267"/>
          <ac:spMkLst>
            <pc:docMk/>
            <pc:sldMk cId="3372388409" sldId="256"/>
            <ac:spMk id="23" creationId="{15655827-B42D-4180-88D3-D83F25E4BD1C}"/>
          </ac:spMkLst>
        </pc:spChg>
        <pc:spChg chg="add">
          <ac:chgData name="TIRTH THAKER" userId="d79c75cf1a0e456e" providerId="Windows Live" clId="Web-{B51A9939-3F3A-4E2A-A118-3AB49AE66DEF}" dt="2021-04-30T08:55:51.601" v="267"/>
          <ac:spMkLst>
            <pc:docMk/>
            <pc:sldMk cId="3372388409" sldId="256"/>
            <ac:spMk id="25" creationId="{24ACCB06-563C-4ADE-B4D6-1FE9F723C7D9}"/>
          </ac:spMkLst>
        </pc:spChg>
        <pc:spChg chg="add">
          <ac:chgData name="TIRTH THAKER" userId="d79c75cf1a0e456e" providerId="Windows Live" clId="Web-{B51A9939-3F3A-4E2A-A118-3AB49AE66DEF}" dt="2021-04-30T08:55:51.601" v="267"/>
          <ac:spMkLst>
            <pc:docMk/>
            <pc:sldMk cId="3372388409" sldId="256"/>
            <ac:spMk id="27" creationId="{40761ECD-D92B-46AE-82CA-640023D282F9}"/>
          </ac:spMkLst>
        </pc:spChg>
        <pc:spChg chg="add">
          <ac:chgData name="TIRTH THAKER" userId="d79c75cf1a0e456e" providerId="Windows Live" clId="Web-{B51A9939-3F3A-4E2A-A118-3AB49AE66DEF}" dt="2021-04-30T08:55:51.601" v="267"/>
          <ac:spMkLst>
            <pc:docMk/>
            <pc:sldMk cId="3372388409" sldId="256"/>
            <ac:spMk id="29" creationId="{9A928607-C55C-40FD-B2DF-6CD6A7226A71}"/>
          </ac:spMkLst>
        </pc:spChg>
        <pc:spChg chg="add">
          <ac:chgData name="TIRTH THAKER" userId="d79c75cf1a0e456e" providerId="Windows Live" clId="Web-{B51A9939-3F3A-4E2A-A118-3AB49AE66DEF}" dt="2021-04-30T08:55:51.601" v="267"/>
          <ac:spMkLst>
            <pc:docMk/>
            <pc:sldMk cId="3372388409" sldId="256"/>
            <ac:spMk id="31" creationId="{400A20C1-29A4-43E0-AB15-7931F76F8C2D}"/>
          </ac:spMkLst>
        </pc:spChg>
        <pc:grpChg chg="add del">
          <ac:chgData name="TIRTH THAKER" userId="d79c75cf1a0e456e" providerId="Windows Live" clId="Web-{B51A9939-3F3A-4E2A-A118-3AB49AE66DEF}" dt="2021-04-30T08:54:49.928" v="261"/>
          <ac:grpSpMkLst>
            <pc:docMk/>
            <pc:sldMk cId="3372388409" sldId="256"/>
            <ac:grpSpMk id="10" creationId="{53D9B26A-5143-49A7-BA98-D871D5BD719A}"/>
          </ac:grpSpMkLst>
        </pc:grpChg>
      </pc:sldChg>
      <pc:sldChg chg="addSp delSp modSp mod setBg setClrOvrMap">
        <pc:chgData name="TIRTH THAKER" userId="d79c75cf1a0e456e" providerId="Windows Live" clId="Web-{B51A9939-3F3A-4E2A-A118-3AB49AE66DEF}" dt="2021-04-30T08:55:41.226" v="266"/>
        <pc:sldMkLst>
          <pc:docMk/>
          <pc:sldMk cId="3327351528" sldId="257"/>
        </pc:sldMkLst>
        <pc:spChg chg="mod">
          <ac:chgData name="TIRTH THAKER" userId="d79c75cf1a0e456e" providerId="Windows Live" clId="Web-{B51A9939-3F3A-4E2A-A118-3AB49AE66DEF}" dt="2021-04-30T08:55:41.226" v="266"/>
          <ac:spMkLst>
            <pc:docMk/>
            <pc:sldMk cId="3327351528" sldId="257"/>
            <ac:spMk id="2" creationId="{4E5ED32A-1EDE-4F3E-826A-C8FB15BD79CA}"/>
          </ac:spMkLst>
        </pc:spChg>
        <pc:spChg chg="mod">
          <ac:chgData name="TIRTH THAKER" userId="d79c75cf1a0e456e" providerId="Windows Live" clId="Web-{B51A9939-3F3A-4E2A-A118-3AB49AE66DEF}" dt="2021-04-30T08:55:41.226" v="266"/>
          <ac:spMkLst>
            <pc:docMk/>
            <pc:sldMk cId="3327351528" sldId="257"/>
            <ac:spMk id="3" creationId="{2943493F-4C5B-450A-A051-E734ACC1EAED}"/>
          </ac:spMkLst>
        </pc:spChg>
        <pc:spChg chg="add del">
          <ac:chgData name="TIRTH THAKER" userId="d79c75cf1a0e456e" providerId="Windows Live" clId="Web-{B51A9939-3F3A-4E2A-A118-3AB49AE66DEF}" dt="2021-04-30T08:55:41.226" v="266"/>
          <ac:spMkLst>
            <pc:docMk/>
            <pc:sldMk cId="3327351528" sldId="257"/>
            <ac:spMk id="8" creationId="{F659138C-74A1-445B-848C-3608AE871A9F}"/>
          </ac:spMkLst>
        </pc:spChg>
        <pc:spChg chg="add del">
          <ac:chgData name="TIRTH THAKER" userId="d79c75cf1a0e456e" providerId="Windows Live" clId="Web-{B51A9939-3F3A-4E2A-A118-3AB49AE66DEF}" dt="2021-04-30T08:55:41.226" v="266"/>
          <ac:spMkLst>
            <pc:docMk/>
            <pc:sldMk cId="3327351528" sldId="257"/>
            <ac:spMk id="18" creationId="{225F4217-4021-45A0-812B-398F9A7A93F9}"/>
          </ac:spMkLst>
        </pc:spChg>
        <pc:grpChg chg="add del">
          <ac:chgData name="TIRTH THAKER" userId="d79c75cf1a0e456e" providerId="Windows Live" clId="Web-{B51A9939-3F3A-4E2A-A118-3AB49AE66DEF}" dt="2021-04-30T08:55:41.226" v="266"/>
          <ac:grpSpMkLst>
            <pc:docMk/>
            <pc:sldMk cId="3327351528" sldId="257"/>
            <ac:grpSpMk id="10" creationId="{7DFD7409-66D7-4C9C-B528-E79EB64A4D31}"/>
          </ac:grpSpMkLst>
        </pc:grpChg>
        <pc:cxnChg chg="add del">
          <ac:chgData name="TIRTH THAKER" userId="d79c75cf1a0e456e" providerId="Windows Live" clId="Web-{B51A9939-3F3A-4E2A-A118-3AB49AE66DEF}" dt="2021-04-30T08:55:41.226" v="266"/>
          <ac:cxnSpMkLst>
            <pc:docMk/>
            <pc:sldMk cId="3327351528" sldId="257"/>
            <ac:cxnSpMk id="20" creationId="{486F4EBC-E415-40E4-A8BA-BA66F0B632CB}"/>
          </ac:cxnSpMkLst>
        </pc:cxnChg>
      </pc:sldChg>
      <pc:sldChg chg="addSp delSp modSp ord">
        <pc:chgData name="TIRTH THAKER" userId="d79c75cf1a0e456e" providerId="Windows Live" clId="Web-{B51A9939-3F3A-4E2A-A118-3AB49AE66DEF}" dt="2021-04-30T08:40:46.975" v="25"/>
        <pc:sldMkLst>
          <pc:docMk/>
          <pc:sldMk cId="2575183690" sldId="258"/>
        </pc:sldMkLst>
        <pc:spChg chg="del mod">
          <ac:chgData name="TIRTH THAKER" userId="d79c75cf1a0e456e" providerId="Windows Live" clId="Web-{B51A9939-3F3A-4E2A-A118-3AB49AE66DEF}" dt="2021-04-30T08:40:04.537" v="11"/>
          <ac:spMkLst>
            <pc:docMk/>
            <pc:sldMk cId="2575183690" sldId="258"/>
            <ac:spMk id="2" creationId="{F19828DB-7D1C-44B5-9465-2E749C3FD7FC}"/>
          </ac:spMkLst>
        </pc:spChg>
        <pc:spChg chg="add del mod">
          <ac:chgData name="TIRTH THAKER" userId="d79c75cf1a0e456e" providerId="Windows Live" clId="Web-{B51A9939-3F3A-4E2A-A118-3AB49AE66DEF}" dt="2021-04-30T08:40:33.506" v="19" actId="14100"/>
          <ac:spMkLst>
            <pc:docMk/>
            <pc:sldMk cId="2575183690" sldId="258"/>
            <ac:spMk id="3" creationId="{6EB41FC4-9E58-42AA-922A-90FEEEC9120B}"/>
          </ac:spMkLst>
        </pc:spChg>
        <pc:graphicFrameChg chg="add del mod ord modGraphic">
          <ac:chgData name="TIRTH THAKER" userId="d79c75cf1a0e456e" providerId="Windows Live" clId="Web-{B51A9939-3F3A-4E2A-A118-3AB49AE66DEF}" dt="2021-04-30T08:39:57.506" v="7"/>
          <ac:graphicFrameMkLst>
            <pc:docMk/>
            <pc:sldMk cId="2575183690" sldId="258"/>
            <ac:graphicFrameMk id="4" creationId="{598029FC-3778-44E3-92C4-4DDDF083E5BB}"/>
          </ac:graphicFrameMkLst>
        </pc:graphicFrameChg>
        <pc:picChg chg="add mod">
          <ac:chgData name="TIRTH THAKER" userId="d79c75cf1a0e456e" providerId="Windows Live" clId="Web-{B51A9939-3F3A-4E2A-A118-3AB49AE66DEF}" dt="2021-04-30T08:40:44.647" v="24" actId="1076"/>
          <ac:picMkLst>
            <pc:docMk/>
            <pc:sldMk cId="2575183690" sldId="258"/>
            <ac:picMk id="12" creationId="{B7DF7766-7B5C-4930-AB04-03A51B2D1C48}"/>
          </ac:picMkLst>
        </pc:picChg>
      </pc:sldChg>
      <pc:sldChg chg="modSp">
        <pc:chgData name="TIRTH THAKER" userId="d79c75cf1a0e456e" providerId="Windows Live" clId="Web-{B51A9939-3F3A-4E2A-A118-3AB49AE66DEF}" dt="2021-04-30T08:44:56.917" v="108" actId="20577"/>
        <pc:sldMkLst>
          <pc:docMk/>
          <pc:sldMk cId="155580303" sldId="260"/>
        </pc:sldMkLst>
        <pc:spChg chg="mod">
          <ac:chgData name="TIRTH THAKER" userId="d79c75cf1a0e456e" providerId="Windows Live" clId="Web-{B51A9939-3F3A-4E2A-A118-3AB49AE66DEF}" dt="2021-04-30T08:44:56.917" v="108" actId="20577"/>
          <ac:spMkLst>
            <pc:docMk/>
            <pc:sldMk cId="155580303" sldId="260"/>
            <ac:spMk id="3" creationId="{90C212ED-A544-46EB-9A93-6ABA0BB1DC89}"/>
          </ac:spMkLst>
        </pc:spChg>
      </pc:sldChg>
      <pc:sldChg chg="addSp delSp modSp">
        <pc:chgData name="TIRTH THAKER" userId="d79c75cf1a0e456e" providerId="Windows Live" clId="Web-{B51A9939-3F3A-4E2A-A118-3AB49AE66DEF}" dt="2021-04-30T08:46:38.529" v="130" actId="1076"/>
        <pc:sldMkLst>
          <pc:docMk/>
          <pc:sldMk cId="2000467171" sldId="262"/>
        </pc:sldMkLst>
        <pc:spChg chg="mod">
          <ac:chgData name="TIRTH THAKER" userId="d79c75cf1a0e456e" providerId="Windows Live" clId="Web-{B51A9939-3F3A-4E2A-A118-3AB49AE66DEF}" dt="2021-04-30T08:45:32.715" v="111" actId="1076"/>
          <ac:spMkLst>
            <pc:docMk/>
            <pc:sldMk cId="2000467171" sldId="262"/>
            <ac:spMk id="2" creationId="{64E7C11B-8202-4968-B6D7-E3B64AB688B3}"/>
          </ac:spMkLst>
        </pc:spChg>
        <pc:spChg chg="del">
          <ac:chgData name="TIRTH THAKER" userId="d79c75cf1a0e456e" providerId="Windows Live" clId="Web-{B51A9939-3F3A-4E2A-A118-3AB49AE66DEF}" dt="2021-04-30T08:45:08.902" v="109"/>
          <ac:spMkLst>
            <pc:docMk/>
            <pc:sldMk cId="2000467171" sldId="262"/>
            <ac:spMk id="3" creationId="{64566BCB-085B-47CB-8E27-3C070E165FA1}"/>
          </ac:spMkLst>
        </pc:spChg>
        <pc:spChg chg="add mod">
          <ac:chgData name="TIRTH THAKER" userId="d79c75cf1a0e456e" providerId="Windows Live" clId="Web-{B51A9939-3F3A-4E2A-A118-3AB49AE66DEF}" dt="2021-04-30T08:45:51.700" v="118" actId="1076"/>
          <ac:spMkLst>
            <pc:docMk/>
            <pc:sldMk cId="2000467171" sldId="262"/>
            <ac:spMk id="5" creationId="{8597B570-8DA9-4B9E-80C6-293B7BC6A644}"/>
          </ac:spMkLst>
        </pc:spChg>
        <pc:spChg chg="add del mod">
          <ac:chgData name="TIRTH THAKER" userId="d79c75cf1a0e456e" providerId="Windows Live" clId="Web-{B51A9939-3F3A-4E2A-A118-3AB49AE66DEF}" dt="2021-04-30T08:46:23.325" v="124"/>
          <ac:spMkLst>
            <pc:docMk/>
            <pc:sldMk cId="2000467171" sldId="262"/>
            <ac:spMk id="7" creationId="{8C114FC8-A987-42C9-8BF2-01F0AFC5126F}"/>
          </ac:spMkLst>
        </pc:spChg>
        <pc:picChg chg="add del mod ord">
          <ac:chgData name="TIRTH THAKER" userId="d79c75cf1a0e456e" providerId="Windows Live" clId="Web-{B51A9939-3F3A-4E2A-A118-3AB49AE66DEF}" dt="2021-04-30T08:46:22.341" v="123"/>
          <ac:picMkLst>
            <pc:docMk/>
            <pc:sldMk cId="2000467171" sldId="262"/>
            <ac:picMk id="4" creationId="{681E62E1-613A-4A91-9657-4B2D1417D5FF}"/>
          </ac:picMkLst>
        </pc:picChg>
        <pc:picChg chg="add mod ord">
          <ac:chgData name="TIRTH THAKER" userId="d79c75cf1a0e456e" providerId="Windows Live" clId="Web-{B51A9939-3F3A-4E2A-A118-3AB49AE66DEF}" dt="2021-04-30T08:46:38.529" v="130" actId="1076"/>
          <ac:picMkLst>
            <pc:docMk/>
            <pc:sldMk cId="2000467171" sldId="262"/>
            <ac:picMk id="8" creationId="{392DA071-0062-48BD-A42A-402D7A28F75B}"/>
          </ac:picMkLst>
        </pc:picChg>
      </pc:sldChg>
      <pc:sldChg chg="modSp">
        <pc:chgData name="TIRTH THAKER" userId="d79c75cf1a0e456e" providerId="Windows Live" clId="Web-{B51A9939-3F3A-4E2A-A118-3AB49AE66DEF}" dt="2021-04-30T08:52:09.238" v="219" actId="20577"/>
        <pc:sldMkLst>
          <pc:docMk/>
          <pc:sldMk cId="1199077380" sldId="263"/>
        </pc:sldMkLst>
        <pc:spChg chg="mod">
          <ac:chgData name="TIRTH THAKER" userId="d79c75cf1a0e456e" providerId="Windows Live" clId="Web-{B51A9939-3F3A-4E2A-A118-3AB49AE66DEF}" dt="2021-04-30T08:52:09.238" v="219" actId="20577"/>
          <ac:spMkLst>
            <pc:docMk/>
            <pc:sldMk cId="1199077380" sldId="263"/>
            <ac:spMk id="3" creationId="{942F3801-5502-4CA2-B55D-DED22F57C42A}"/>
          </ac:spMkLst>
        </pc:spChg>
      </pc:sldChg>
      <pc:sldChg chg="modSp new">
        <pc:chgData name="TIRTH THAKER" userId="d79c75cf1a0e456e" providerId="Windows Live" clId="Web-{B51A9939-3F3A-4E2A-A118-3AB49AE66DEF}" dt="2021-04-30T08:44:43.761" v="107" actId="1076"/>
        <pc:sldMkLst>
          <pc:docMk/>
          <pc:sldMk cId="253002146" sldId="264"/>
        </pc:sldMkLst>
        <pc:spChg chg="mod">
          <ac:chgData name="TIRTH THAKER" userId="d79c75cf1a0e456e" providerId="Windows Live" clId="Web-{B51A9939-3F3A-4E2A-A118-3AB49AE66DEF}" dt="2021-04-30T08:41:41.992" v="54" actId="20577"/>
          <ac:spMkLst>
            <pc:docMk/>
            <pc:sldMk cId="253002146" sldId="264"/>
            <ac:spMk id="2" creationId="{478B0EC4-D1AF-4B53-BA75-63E7FCDC1F0D}"/>
          </ac:spMkLst>
        </pc:spChg>
        <pc:spChg chg="mod">
          <ac:chgData name="TIRTH THAKER" userId="d79c75cf1a0e456e" providerId="Windows Live" clId="Web-{B51A9939-3F3A-4E2A-A118-3AB49AE66DEF}" dt="2021-04-30T08:44:43.761" v="107" actId="1076"/>
          <ac:spMkLst>
            <pc:docMk/>
            <pc:sldMk cId="253002146" sldId="264"/>
            <ac:spMk id="3" creationId="{08A03C76-B2DD-4D1C-A2E7-29824A3EFA6F}"/>
          </ac:spMkLst>
        </pc:spChg>
      </pc:sldChg>
      <pc:sldChg chg="addSp modSp new del">
        <pc:chgData name="TIRTH THAKER" userId="d79c75cf1a0e456e" providerId="Windows Live" clId="Web-{B51A9939-3F3A-4E2A-A118-3AB49AE66DEF}" dt="2021-04-30T08:40:48.694" v="26"/>
        <pc:sldMkLst>
          <pc:docMk/>
          <pc:sldMk cId="3000556427" sldId="264"/>
        </pc:sldMkLst>
        <pc:picChg chg="add mod">
          <ac:chgData name="TIRTH THAKER" userId="d79c75cf1a0e456e" providerId="Windows Live" clId="Web-{B51A9939-3F3A-4E2A-A118-3AB49AE66DEF}" dt="2021-04-30T08:39:41.662" v="4"/>
          <ac:picMkLst>
            <pc:docMk/>
            <pc:sldMk cId="3000556427" sldId="264"/>
            <ac:picMk id="2" creationId="{19687860-8DF2-4E67-B382-C85A143CE1B0}"/>
          </ac:picMkLst>
        </pc:picChg>
      </pc:sldChg>
      <pc:sldChg chg="addSp modSp new">
        <pc:chgData name="TIRTH THAKER" userId="d79c75cf1a0e456e" providerId="Windows Live" clId="Web-{B51A9939-3F3A-4E2A-A118-3AB49AE66DEF}" dt="2021-04-30T08:44:39.151" v="106" actId="20577"/>
        <pc:sldMkLst>
          <pc:docMk/>
          <pc:sldMk cId="2872990502" sldId="265"/>
        </pc:sldMkLst>
        <pc:spChg chg="add mod">
          <ac:chgData name="TIRTH THAKER" userId="d79c75cf1a0e456e" providerId="Windows Live" clId="Web-{B51A9939-3F3A-4E2A-A118-3AB49AE66DEF}" dt="2021-04-30T08:44:39.151" v="106" actId="20577"/>
          <ac:spMkLst>
            <pc:docMk/>
            <pc:sldMk cId="2872990502" sldId="265"/>
            <ac:spMk id="2" creationId="{D60A1623-5A3C-46B2-81CC-5C8CCD3426C6}"/>
          </ac:spMkLst>
        </pc:spChg>
      </pc:sldChg>
      <pc:sldChg chg="addSp modSp new">
        <pc:chgData name="TIRTH THAKER" userId="d79c75cf1a0e456e" providerId="Windows Live" clId="Web-{B51A9939-3F3A-4E2A-A118-3AB49AE66DEF}" dt="2021-04-30T08:47:58.046" v="147" actId="1076"/>
        <pc:sldMkLst>
          <pc:docMk/>
          <pc:sldMk cId="3536245797" sldId="266"/>
        </pc:sldMkLst>
        <pc:spChg chg="add mod">
          <ac:chgData name="TIRTH THAKER" userId="d79c75cf1a0e456e" providerId="Windows Live" clId="Web-{B51A9939-3F3A-4E2A-A118-3AB49AE66DEF}" dt="2021-04-30T08:47:54.905" v="146" actId="1076"/>
          <ac:spMkLst>
            <pc:docMk/>
            <pc:sldMk cId="3536245797" sldId="266"/>
            <ac:spMk id="2" creationId="{C39AD08F-9201-477A-9E1A-C25A6ED23521}"/>
          </ac:spMkLst>
        </pc:spChg>
        <pc:picChg chg="add mod">
          <ac:chgData name="TIRTH THAKER" userId="d79c75cf1a0e456e" providerId="Windows Live" clId="Web-{B51A9939-3F3A-4E2A-A118-3AB49AE66DEF}" dt="2021-04-30T08:47:58.046" v="147" actId="1076"/>
          <ac:picMkLst>
            <pc:docMk/>
            <pc:sldMk cId="3536245797" sldId="266"/>
            <ac:picMk id="3" creationId="{6BF77A16-8190-43E9-8F36-7BAF60B143F5}"/>
          </ac:picMkLst>
        </pc:picChg>
      </pc:sldChg>
      <pc:sldChg chg="addSp delSp modSp new">
        <pc:chgData name="TIRTH THAKER" userId="d79c75cf1a0e456e" providerId="Windows Live" clId="Web-{B51A9939-3F3A-4E2A-A118-3AB49AE66DEF}" dt="2021-04-30T08:51:33.222" v="212" actId="1076"/>
        <pc:sldMkLst>
          <pc:docMk/>
          <pc:sldMk cId="3409462338" sldId="267"/>
        </pc:sldMkLst>
        <pc:spChg chg="add mod">
          <ac:chgData name="TIRTH THAKER" userId="d79c75cf1a0e456e" providerId="Windows Live" clId="Web-{B51A9939-3F3A-4E2A-A118-3AB49AE66DEF}" dt="2021-04-30T08:51:05.362" v="201" actId="1076"/>
          <ac:spMkLst>
            <pc:docMk/>
            <pc:sldMk cId="3409462338" sldId="267"/>
            <ac:spMk id="2" creationId="{383202DA-FF82-47F4-8648-D5E069F1B00A}"/>
          </ac:spMkLst>
        </pc:spChg>
        <pc:spChg chg="add mod">
          <ac:chgData name="TIRTH THAKER" userId="d79c75cf1a0e456e" providerId="Windows Live" clId="Web-{B51A9939-3F3A-4E2A-A118-3AB49AE66DEF}" dt="2021-04-30T08:51:14.846" v="204" actId="1076"/>
          <ac:spMkLst>
            <pc:docMk/>
            <pc:sldMk cId="3409462338" sldId="267"/>
            <ac:spMk id="3" creationId="{C3C91740-B883-47DD-856A-D7840D55D0D0}"/>
          </ac:spMkLst>
        </pc:spChg>
        <pc:spChg chg="add mod">
          <ac:chgData name="TIRTH THAKER" userId="d79c75cf1a0e456e" providerId="Windows Live" clId="Web-{B51A9939-3F3A-4E2A-A118-3AB49AE66DEF}" dt="2021-04-30T08:51:19.034" v="205" actId="1076"/>
          <ac:spMkLst>
            <pc:docMk/>
            <pc:sldMk cId="3409462338" sldId="267"/>
            <ac:spMk id="4" creationId="{A8A10379-768F-4E92-B166-27B8EECAC1BD}"/>
          </ac:spMkLst>
        </pc:spChg>
        <pc:picChg chg="add mod">
          <ac:chgData name="TIRTH THAKER" userId="d79c75cf1a0e456e" providerId="Windows Live" clId="Web-{B51A9939-3F3A-4E2A-A118-3AB49AE66DEF}" dt="2021-04-30T08:51:24.518" v="208" actId="1076"/>
          <ac:picMkLst>
            <pc:docMk/>
            <pc:sldMk cId="3409462338" sldId="267"/>
            <ac:picMk id="5" creationId="{1CA4E2DB-555E-4E71-BA76-A0A5466A9987}"/>
          </ac:picMkLst>
        </pc:picChg>
        <pc:picChg chg="add del mod">
          <ac:chgData name="TIRTH THAKER" userId="d79c75cf1a0e456e" providerId="Windows Live" clId="Web-{B51A9939-3F3A-4E2A-A118-3AB49AE66DEF}" dt="2021-04-30T08:49:32.797" v="167"/>
          <ac:picMkLst>
            <pc:docMk/>
            <pc:sldMk cId="3409462338" sldId="267"/>
            <ac:picMk id="6" creationId="{7C320661-E78A-4D61-A16C-EE0D90A0699F}"/>
          </ac:picMkLst>
        </pc:picChg>
        <pc:picChg chg="add del mod">
          <ac:chgData name="TIRTH THAKER" userId="d79c75cf1a0e456e" providerId="Windows Live" clId="Web-{B51A9939-3F3A-4E2A-A118-3AB49AE66DEF}" dt="2021-04-30T08:49:35.844" v="169"/>
          <ac:picMkLst>
            <pc:docMk/>
            <pc:sldMk cId="3409462338" sldId="267"/>
            <ac:picMk id="7" creationId="{D39E087B-9EB6-4D92-BACB-9FA001C96177}"/>
          </ac:picMkLst>
        </pc:picChg>
        <pc:picChg chg="add mod">
          <ac:chgData name="TIRTH THAKER" userId="d79c75cf1a0e456e" providerId="Windows Live" clId="Web-{B51A9939-3F3A-4E2A-A118-3AB49AE66DEF}" dt="2021-04-30T08:51:33.222" v="212" actId="1076"/>
          <ac:picMkLst>
            <pc:docMk/>
            <pc:sldMk cId="3409462338" sldId="267"/>
            <ac:picMk id="8" creationId="{812CE207-7573-42B8-973A-04802AFD81C4}"/>
          </ac:picMkLst>
        </pc:picChg>
        <pc:picChg chg="add del mod">
          <ac:chgData name="TIRTH THAKER" userId="d79c75cf1a0e456e" providerId="Windows Live" clId="Web-{B51A9939-3F3A-4E2A-A118-3AB49AE66DEF}" dt="2021-04-30T08:50:00.267" v="173"/>
          <ac:picMkLst>
            <pc:docMk/>
            <pc:sldMk cId="3409462338" sldId="267"/>
            <ac:picMk id="9" creationId="{A7462885-0A21-467E-9BD8-C75411BDE37C}"/>
          </ac:picMkLst>
        </pc:picChg>
        <pc:picChg chg="add mod">
          <ac:chgData name="TIRTH THAKER" userId="d79c75cf1a0e456e" providerId="Windows Live" clId="Web-{B51A9939-3F3A-4E2A-A118-3AB49AE66DEF}" dt="2021-04-30T08:51:11.924" v="203" actId="1076"/>
          <ac:picMkLst>
            <pc:docMk/>
            <pc:sldMk cId="3409462338" sldId="267"/>
            <ac:picMk id="10" creationId="{0670B8CC-A035-426F-829E-EF7811F94A7A}"/>
          </ac:picMkLst>
        </pc:picChg>
      </pc:sldChg>
      <pc:sldChg chg="modSp new">
        <pc:chgData name="TIRTH THAKER" userId="d79c75cf1a0e456e" providerId="Windows Live" clId="Web-{B51A9939-3F3A-4E2A-A118-3AB49AE66DEF}" dt="2021-04-30T08:53:50.615" v="244" actId="20577"/>
        <pc:sldMkLst>
          <pc:docMk/>
          <pc:sldMk cId="4139453743" sldId="268"/>
        </pc:sldMkLst>
        <pc:spChg chg="mod">
          <ac:chgData name="TIRTH THAKER" userId="d79c75cf1a0e456e" providerId="Windows Live" clId="Web-{B51A9939-3F3A-4E2A-A118-3AB49AE66DEF}" dt="2021-04-30T08:52:44.817" v="233" actId="20577"/>
          <ac:spMkLst>
            <pc:docMk/>
            <pc:sldMk cId="4139453743" sldId="268"/>
            <ac:spMk id="2" creationId="{42CA3E4F-ED0C-4016-93F2-2535BBC34BAF}"/>
          </ac:spMkLst>
        </pc:spChg>
        <pc:spChg chg="mod">
          <ac:chgData name="TIRTH THAKER" userId="d79c75cf1a0e456e" providerId="Windows Live" clId="Web-{B51A9939-3F3A-4E2A-A118-3AB49AE66DEF}" dt="2021-04-30T08:53:50.615" v="244" actId="20577"/>
          <ac:spMkLst>
            <pc:docMk/>
            <pc:sldMk cId="4139453743" sldId="268"/>
            <ac:spMk id="3" creationId="{0543194F-0548-4DF7-A8BB-EF60C3FA26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78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600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295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64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561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57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3008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030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282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742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511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747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713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83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731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102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30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576259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rajya99@gmail.com" TargetMode="External"/><Relationship Id="rId2" Type="http://schemas.openxmlformats.org/officeDocument/2006/relationships/hyperlink" Target="mailto:jainankita4567@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25" name="Freeform: Shape 24">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7" name="Freeform: Shape 26">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9" name="Freeform: Shape 28">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31" name="Freeform: Shape 30">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09C24791-FE78-45D9-B5B2-BE47D8E30DDA}"/>
              </a:ext>
            </a:extLst>
          </p:cNvPr>
          <p:cNvSpPr>
            <a:spLocks noGrp="1"/>
          </p:cNvSpPr>
          <p:nvPr>
            <p:ph type="ctrTitle"/>
          </p:nvPr>
        </p:nvSpPr>
        <p:spPr>
          <a:xfrm>
            <a:off x="1524000" y="643468"/>
            <a:ext cx="9144000" cy="3618898"/>
          </a:xfrm>
        </p:spPr>
        <p:txBody>
          <a:bodyPr anchor="b">
            <a:normAutofit/>
          </a:bodyPr>
          <a:lstStyle/>
          <a:p>
            <a:pPr algn="ctr">
              <a:lnSpc>
                <a:spcPct val="90000"/>
              </a:lnSpc>
            </a:pPr>
            <a:r>
              <a:rPr lang="en-AU" sz="6100">
                <a:ea typeface="+mj-lt"/>
                <a:cs typeface="+mj-lt"/>
              </a:rPr>
              <a:t>Amazon Product Recommendation System Using KNN Means using Pearson Correlation</a:t>
            </a:r>
            <a:r>
              <a:rPr lang="en-IN" sz="6100">
                <a:ea typeface="+mj-lt"/>
                <a:cs typeface="+mj-lt"/>
              </a:rPr>
              <a:t> </a:t>
            </a:r>
            <a:endParaRPr lang="en-US" sz="6100"/>
          </a:p>
        </p:txBody>
      </p:sp>
      <p:sp>
        <p:nvSpPr>
          <p:cNvPr id="3" name="Subtitle 2">
            <a:extLst>
              <a:ext uri="{FF2B5EF4-FFF2-40B4-BE49-F238E27FC236}">
                <a16:creationId xmlns:a16="http://schemas.microsoft.com/office/drawing/2014/main" id="{0466A126-D8F5-4CA1-8654-E254E5DF63FB}"/>
              </a:ext>
            </a:extLst>
          </p:cNvPr>
          <p:cNvSpPr>
            <a:spLocks noGrp="1"/>
          </p:cNvSpPr>
          <p:nvPr>
            <p:ph type="subTitle" idx="1"/>
          </p:nvPr>
        </p:nvSpPr>
        <p:spPr>
          <a:xfrm>
            <a:off x="2719546" y="4552335"/>
            <a:ext cx="6752908" cy="1091381"/>
          </a:xfrm>
        </p:spPr>
        <p:txBody>
          <a:bodyPr vert="horz" lIns="91440" tIns="45720" rIns="91440" bIns="45720" rtlCol="0">
            <a:normAutofit/>
          </a:bodyPr>
          <a:lstStyle/>
          <a:p>
            <a:pPr algn="ctr">
              <a:lnSpc>
                <a:spcPct val="90000"/>
              </a:lnSpc>
            </a:pPr>
            <a:r>
              <a:rPr lang="en-IN" sz="1700" b="1"/>
              <a:t>1814035-Onkar Sanap</a:t>
            </a:r>
          </a:p>
          <a:p>
            <a:pPr algn="ctr">
              <a:lnSpc>
                <a:spcPct val="90000"/>
              </a:lnSpc>
            </a:pPr>
            <a:r>
              <a:rPr lang="en-IN" sz="1700" b="1"/>
              <a:t>1814061-TIRTH THAKER</a:t>
            </a:r>
          </a:p>
          <a:p>
            <a:pPr algn="ctr">
              <a:lnSpc>
                <a:spcPct val="90000"/>
              </a:lnSpc>
            </a:pPr>
            <a:r>
              <a:rPr lang="en-IN" sz="1700" b="1"/>
              <a:t>1814063-DHAIRYA UMRANIA</a:t>
            </a:r>
          </a:p>
        </p:txBody>
      </p:sp>
    </p:spTree>
    <p:extLst>
      <p:ext uri="{BB962C8B-B14F-4D97-AF65-F5344CB8AC3E}">
        <p14:creationId xmlns:p14="http://schemas.microsoft.com/office/powerpoint/2010/main" val="33723884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500"/>
                                  </p:stCondLst>
                                  <p:iterate>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AD08F-9201-477A-9E1A-C25A6ED23521}"/>
              </a:ext>
            </a:extLst>
          </p:cNvPr>
          <p:cNvSpPr txBox="1"/>
          <p:nvPr/>
        </p:nvSpPr>
        <p:spPr>
          <a:xfrm>
            <a:off x="1488510" y="-4175"/>
            <a:ext cx="1051977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b="1" dirty="0"/>
              <a:t>Collaborative filtering is commonly used for recommender systems. These techniques aim to fill in the missing entries of a user-item association matrix. We are going to use collaborative filtering (CF) approach. CF is based on the idea that the best recommendations come from people who have similar tastes. In other words, it uses historical item ratings of like-minded people to predict how someone would rate an item. Collaborative filtering has two sub-categories that are generally called memory based and model-based approaches</a:t>
            </a:r>
            <a:r>
              <a:rPr lang="en-AU" b="1" dirty="0">
                <a:latin typeface="Arial"/>
              </a:rPr>
              <a:t>. </a:t>
            </a:r>
            <a:endParaRPr lang="en-AU" b="1">
              <a:latin typeface="Arial"/>
              <a:cs typeface="Arial"/>
            </a:endParaRPr>
          </a:p>
          <a:p>
            <a:r>
              <a:rPr lang="en-AU" b="1" dirty="0"/>
              <a:t>Here the figure gives the products in descending order of the number of ratings given to each product. On the X axis there are products with their respective product ID. On the Y axis is the number of ratings.</a:t>
            </a:r>
          </a:p>
        </p:txBody>
      </p:sp>
      <p:pic>
        <p:nvPicPr>
          <p:cNvPr id="3" name="Picture 3" descr="Chart, histogram&#10;&#10;Description automatically generated">
            <a:extLst>
              <a:ext uri="{FF2B5EF4-FFF2-40B4-BE49-F238E27FC236}">
                <a16:creationId xmlns:a16="http://schemas.microsoft.com/office/drawing/2014/main" id="{6BF77A16-8190-43E9-8F36-7BAF60B143F5}"/>
              </a:ext>
            </a:extLst>
          </p:cNvPr>
          <p:cNvPicPr>
            <a:picLocks noChangeAspect="1"/>
          </p:cNvPicPr>
          <p:nvPr/>
        </p:nvPicPr>
        <p:blipFill>
          <a:blip r:embed="rId2"/>
          <a:stretch>
            <a:fillRect/>
          </a:stretch>
        </p:blipFill>
        <p:spPr>
          <a:xfrm>
            <a:off x="5288072" y="2344719"/>
            <a:ext cx="6344432" cy="4381494"/>
          </a:xfrm>
          <a:prstGeom prst="rect">
            <a:avLst/>
          </a:prstGeom>
        </p:spPr>
      </p:pic>
    </p:spTree>
    <p:extLst>
      <p:ext uri="{BB962C8B-B14F-4D97-AF65-F5344CB8AC3E}">
        <p14:creationId xmlns:p14="http://schemas.microsoft.com/office/powerpoint/2010/main" val="353624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202DA-FF82-47F4-8648-D5E069F1B00A}"/>
              </a:ext>
            </a:extLst>
          </p:cNvPr>
          <p:cNvSpPr txBox="1"/>
          <p:nvPr/>
        </p:nvSpPr>
        <p:spPr>
          <a:xfrm>
            <a:off x="1718153" y="173277"/>
            <a:ext cx="33277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600" dirty="0"/>
              <a:t>After calculating the correlation with all other products, we make a matrix of it. This matrix shows all the Correlation coefficients we got from Pearson Correlation.</a:t>
            </a:r>
          </a:p>
          <a:p>
            <a:endParaRPr lang="en-AU" sz="1600" dirty="0"/>
          </a:p>
        </p:txBody>
      </p:sp>
      <p:sp>
        <p:nvSpPr>
          <p:cNvPr id="3" name="TextBox 2">
            <a:extLst>
              <a:ext uri="{FF2B5EF4-FFF2-40B4-BE49-F238E27FC236}">
                <a16:creationId xmlns:a16="http://schemas.microsoft.com/office/drawing/2014/main" id="{C3C91740-B883-47DD-856A-D7840D55D0D0}"/>
              </a:ext>
            </a:extLst>
          </p:cNvPr>
          <p:cNvSpPr txBox="1"/>
          <p:nvPr/>
        </p:nvSpPr>
        <p:spPr>
          <a:xfrm>
            <a:off x="2803742" y="4797468"/>
            <a:ext cx="416281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600" dirty="0"/>
              <a:t>We then choose a product ID for which we want to see the recommendations, so first we display all the coefficients with respect to all other products, which is displayed on the image above.</a:t>
            </a:r>
          </a:p>
          <a:p>
            <a:r>
              <a:rPr lang="en-AU" sz="1600" dirty="0"/>
              <a:t>We will then Select a particular threshold and we will only display the products whose similarity index is higher than given threshold. </a:t>
            </a:r>
          </a:p>
        </p:txBody>
      </p:sp>
      <p:sp>
        <p:nvSpPr>
          <p:cNvPr id="4" name="TextBox 3">
            <a:extLst>
              <a:ext uri="{FF2B5EF4-FFF2-40B4-BE49-F238E27FC236}">
                <a16:creationId xmlns:a16="http://schemas.microsoft.com/office/drawing/2014/main" id="{A8A10379-768F-4E92-B166-27B8EECAC1BD}"/>
              </a:ext>
            </a:extLst>
          </p:cNvPr>
          <p:cNvSpPr txBox="1"/>
          <p:nvPr/>
        </p:nvSpPr>
        <p:spPr>
          <a:xfrm>
            <a:off x="1676400" y="2375770"/>
            <a:ext cx="2743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600" dirty="0"/>
              <a:t>We have taken our threshold as 0.65 and created a list of all the products that cross that threshold. Hence we get a list of the most similar products and that has been displayed in the image above.</a:t>
            </a:r>
          </a:p>
        </p:txBody>
      </p:sp>
      <p:pic>
        <p:nvPicPr>
          <p:cNvPr id="5" name="Picture 5" descr="Table&#10;&#10;Description automatically generated">
            <a:extLst>
              <a:ext uri="{FF2B5EF4-FFF2-40B4-BE49-F238E27FC236}">
                <a16:creationId xmlns:a16="http://schemas.microsoft.com/office/drawing/2014/main" id="{1CA4E2DB-555E-4E71-BA76-A0A5466A9987}"/>
              </a:ext>
            </a:extLst>
          </p:cNvPr>
          <p:cNvPicPr>
            <a:picLocks noChangeAspect="1"/>
          </p:cNvPicPr>
          <p:nvPr/>
        </p:nvPicPr>
        <p:blipFill>
          <a:blip r:embed="rId2"/>
          <a:stretch>
            <a:fillRect/>
          </a:stretch>
        </p:blipFill>
        <p:spPr>
          <a:xfrm>
            <a:off x="5121057" y="-2271"/>
            <a:ext cx="3567830" cy="2008708"/>
          </a:xfrm>
          <a:prstGeom prst="rect">
            <a:avLst/>
          </a:prstGeom>
        </p:spPr>
      </p:pic>
      <p:pic>
        <p:nvPicPr>
          <p:cNvPr id="8" name="Picture 8" descr="Table&#10;&#10;Description automatically generated">
            <a:extLst>
              <a:ext uri="{FF2B5EF4-FFF2-40B4-BE49-F238E27FC236}">
                <a16:creationId xmlns:a16="http://schemas.microsoft.com/office/drawing/2014/main" id="{812CE207-7573-42B8-973A-04802AFD81C4}"/>
              </a:ext>
            </a:extLst>
          </p:cNvPr>
          <p:cNvPicPr>
            <a:picLocks noChangeAspect="1"/>
          </p:cNvPicPr>
          <p:nvPr/>
        </p:nvPicPr>
        <p:blipFill>
          <a:blip r:embed="rId3"/>
          <a:stretch>
            <a:fillRect/>
          </a:stretch>
        </p:blipFill>
        <p:spPr>
          <a:xfrm>
            <a:off x="4933169" y="2143385"/>
            <a:ext cx="4204568" cy="2675612"/>
          </a:xfrm>
          <a:prstGeom prst="rect">
            <a:avLst/>
          </a:prstGeom>
        </p:spPr>
      </p:pic>
      <p:pic>
        <p:nvPicPr>
          <p:cNvPr id="10" name="Picture 10" descr="Graphical user interface, text, application, email&#10;&#10;Description automatically generated">
            <a:extLst>
              <a:ext uri="{FF2B5EF4-FFF2-40B4-BE49-F238E27FC236}">
                <a16:creationId xmlns:a16="http://schemas.microsoft.com/office/drawing/2014/main" id="{0670B8CC-A035-426F-829E-EF7811F94A7A}"/>
              </a:ext>
            </a:extLst>
          </p:cNvPr>
          <p:cNvPicPr>
            <a:picLocks noChangeAspect="1"/>
          </p:cNvPicPr>
          <p:nvPr/>
        </p:nvPicPr>
        <p:blipFill>
          <a:blip r:embed="rId4"/>
          <a:stretch>
            <a:fillRect/>
          </a:stretch>
        </p:blipFill>
        <p:spPr>
          <a:xfrm>
            <a:off x="7720208" y="5240030"/>
            <a:ext cx="2743200" cy="1367473"/>
          </a:xfrm>
          <a:prstGeom prst="rect">
            <a:avLst/>
          </a:prstGeom>
        </p:spPr>
      </p:pic>
    </p:spTree>
    <p:extLst>
      <p:ext uri="{BB962C8B-B14F-4D97-AF65-F5344CB8AC3E}">
        <p14:creationId xmlns:p14="http://schemas.microsoft.com/office/powerpoint/2010/main" val="340946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82D5-4156-4CCD-A12F-CC644945DD3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42F3801-5502-4CA2-B55D-DED22F57C42A}"/>
              </a:ext>
            </a:extLst>
          </p:cNvPr>
          <p:cNvSpPr>
            <a:spLocks noGrp="1"/>
          </p:cNvSpPr>
          <p:nvPr>
            <p:ph idx="1"/>
          </p:nvPr>
        </p:nvSpPr>
        <p:spPr>
          <a:xfrm>
            <a:off x="1484310" y="2249465"/>
            <a:ext cx="10018713" cy="3124201"/>
          </a:xfrm>
        </p:spPr>
        <p:txBody>
          <a:bodyPr>
            <a:normAutofit fontScale="85000" lnSpcReduction="20000"/>
          </a:bodyPr>
          <a:lstStyle/>
          <a:p>
            <a:r>
              <a:rPr lang="en-AU" dirty="0">
                <a:ea typeface="+mn-lt"/>
                <a:cs typeface="+mn-lt"/>
              </a:rPr>
              <a:t>The Pearson Correlation is an effective tool that can be used to detect the similarity between ratings which is crucial to determine which users are similar and which are dissimilar.</a:t>
            </a:r>
            <a:endParaRPr lang="en-IN" dirty="0">
              <a:ea typeface="+mn-lt"/>
              <a:cs typeface="+mn-lt"/>
            </a:endParaRPr>
          </a:p>
          <a:p>
            <a:pPr>
              <a:buClr>
                <a:srgbClr val="1287C3"/>
              </a:buClr>
            </a:pPr>
            <a:r>
              <a:rPr lang="en-AU" dirty="0">
                <a:ea typeface="+mn-lt"/>
                <a:cs typeface="+mn-lt"/>
              </a:rPr>
              <a:t> KNN classification is also a great method to implement collaborative filtering so that we can get the nearest neighbours of our desired product, and we have listed every product whose similarity is greater than the index of 0.65 because we believe that is the right amount for filtering the products which will be most similar to our product because if we increase the similarity index, it is possible we will get very few to no matches at all, and that is not something we want, and if we decrease the index too much, we’ll get many products who in reality won’t actually be that similar. So an index of 0.65 satisfies both the needs and provides us with a list which has enough similar products to display. </a:t>
            </a:r>
            <a:endParaRPr lang="en-IN"/>
          </a:p>
        </p:txBody>
      </p:sp>
    </p:spTree>
    <p:extLst>
      <p:ext uri="{BB962C8B-B14F-4D97-AF65-F5344CB8AC3E}">
        <p14:creationId xmlns:p14="http://schemas.microsoft.com/office/powerpoint/2010/main" val="119907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3E4F-ED0C-4016-93F2-2535BBC34B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43194F-0548-4DF7-A8BB-EF60C3FA2656}"/>
              </a:ext>
            </a:extLst>
          </p:cNvPr>
          <p:cNvSpPr>
            <a:spLocks noGrp="1"/>
          </p:cNvSpPr>
          <p:nvPr>
            <p:ph idx="1"/>
          </p:nvPr>
        </p:nvSpPr>
        <p:spPr/>
        <p:txBody>
          <a:bodyPr>
            <a:normAutofit fontScale="85000" lnSpcReduction="20000"/>
          </a:bodyPr>
          <a:lstStyle/>
          <a:p>
            <a:pPr algn="just"/>
            <a:r>
              <a:rPr lang="en-AU" dirty="0">
                <a:ea typeface="+mn-lt"/>
                <a:cs typeface="+mn-lt"/>
              </a:rPr>
              <a:t>EXAMPLES OF OPTIMAL NOISE REDUCTION FILTERS DERIVED FROM THE SQUARED PEARSON CORRELATION COEFFICIENT </a:t>
            </a:r>
            <a:r>
              <a:rPr lang="en-AU" dirty="0" err="1">
                <a:ea typeface="+mn-lt"/>
                <a:cs typeface="+mn-lt"/>
              </a:rPr>
              <a:t>Jiaolong</a:t>
            </a:r>
            <a:r>
              <a:rPr lang="en-AU" dirty="0">
                <a:ea typeface="+mn-lt"/>
                <a:cs typeface="+mn-lt"/>
              </a:rPr>
              <a:t> Yu1, Jacob Benesty2, </a:t>
            </a:r>
            <a:r>
              <a:rPr lang="en-AU" dirty="0" err="1">
                <a:ea typeface="+mn-lt"/>
                <a:cs typeface="+mn-lt"/>
              </a:rPr>
              <a:t>Gongping</a:t>
            </a:r>
            <a:r>
              <a:rPr lang="en-AU" dirty="0">
                <a:ea typeface="+mn-lt"/>
                <a:cs typeface="+mn-lt"/>
              </a:rPr>
              <a:t> Huang1, and </a:t>
            </a:r>
            <a:r>
              <a:rPr lang="en-AU" dirty="0" err="1">
                <a:ea typeface="+mn-lt"/>
                <a:cs typeface="+mn-lt"/>
              </a:rPr>
              <a:t>Jingdong</a:t>
            </a:r>
            <a:r>
              <a:rPr lang="en-AU" dirty="0">
                <a:ea typeface="+mn-lt"/>
                <a:cs typeface="+mn-lt"/>
              </a:rPr>
              <a:t> Chen1  </a:t>
            </a:r>
            <a:r>
              <a:rPr lang="en-US" dirty="0">
                <a:ea typeface="+mn-lt"/>
                <a:cs typeface="+mn-lt"/>
              </a:rPr>
              <a:t> </a:t>
            </a:r>
          </a:p>
          <a:p>
            <a:pPr algn="just">
              <a:buClr>
                <a:srgbClr val="1287C3"/>
              </a:buClr>
            </a:pPr>
            <a:r>
              <a:rPr lang="en-AU" dirty="0">
                <a:ea typeface="+mn-lt"/>
                <a:cs typeface="+mn-lt"/>
              </a:rPr>
              <a:t>Image Processing Using Pearson’s Correlation Coefficient: Applications on Autonomous Robotics A. Miranda Neto, A. Correa Victorino, I. Fantoni, D. E. Zampieri, J. V. Ferreira and D. A. Lima</a:t>
            </a:r>
            <a:r>
              <a:rPr lang="en-US" dirty="0">
                <a:ea typeface="+mn-lt"/>
                <a:cs typeface="+mn-lt"/>
              </a:rPr>
              <a:t> </a:t>
            </a:r>
            <a:endParaRPr lang="en-US"/>
          </a:p>
          <a:p>
            <a:pPr>
              <a:buClr>
                <a:srgbClr val="1287C3"/>
              </a:buClr>
            </a:pPr>
            <a:r>
              <a:rPr lang="en-AU" dirty="0">
                <a:ea typeface="+mn-lt"/>
                <a:cs typeface="+mn-lt"/>
              </a:rPr>
              <a:t> Pearson Correlation Coefficient Based Attribute Weighted k-NN for Air Pollution Prediction Ankita Jain Department of Computer Science and Engineering National Institute of Technology, Delhi New Delhi, India Email: </a:t>
            </a:r>
            <a:r>
              <a:rPr lang="en-AU" dirty="0">
                <a:ea typeface="+mn-lt"/>
                <a:cs typeface="+mn-lt"/>
                <a:hlinkClick r:id="rId2"/>
              </a:rPr>
              <a:t>jainankita4567@gmail.com</a:t>
            </a:r>
            <a:r>
              <a:rPr lang="en-AU" dirty="0">
                <a:ea typeface="+mn-lt"/>
                <a:cs typeface="+mn-lt"/>
              </a:rPr>
              <a:t> Rajya Lakshmi Lella Department of Computer Science and Engineering National Institute of Technology, Delhi New Delhi, India Email: </a:t>
            </a:r>
            <a:r>
              <a:rPr lang="en-AU" dirty="0">
                <a:ea typeface="+mn-lt"/>
                <a:cs typeface="+mn-lt"/>
                <a:hlinkClick r:id="rId3"/>
              </a:rPr>
              <a:t>rajya99@gmail.com</a:t>
            </a:r>
            <a:r>
              <a:rPr lang="en-AU" dirty="0">
                <a:ea typeface="+mn-lt"/>
                <a:cs typeface="+mn-lt"/>
              </a:rPr>
              <a:t> </a:t>
            </a:r>
            <a:endParaRPr lang="en-US">
              <a:ea typeface="+mn-lt"/>
              <a:cs typeface="+mn-lt"/>
            </a:endParaRPr>
          </a:p>
          <a:p>
            <a:pPr>
              <a:buClr>
                <a:srgbClr val="1287C3"/>
              </a:buClr>
            </a:pPr>
            <a:endParaRPr lang="en-US"/>
          </a:p>
        </p:txBody>
      </p:sp>
    </p:spTree>
    <p:extLst>
      <p:ext uri="{BB962C8B-B14F-4D97-AF65-F5344CB8AC3E}">
        <p14:creationId xmlns:p14="http://schemas.microsoft.com/office/powerpoint/2010/main" val="413945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D32A-1EDE-4F3E-826A-C8FB15BD79CA}"/>
              </a:ext>
            </a:extLst>
          </p:cNvPr>
          <p:cNvSpPr>
            <a:spLocks noGrp="1"/>
          </p:cNvSpPr>
          <p:nvPr>
            <p:ph type="title"/>
          </p:nvPr>
        </p:nvSpPr>
        <p:spPr>
          <a:xfrm>
            <a:off x="1253706" y="-236621"/>
            <a:ext cx="10018713" cy="1752599"/>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943493F-4C5B-450A-A051-E734ACC1EAED}"/>
              </a:ext>
            </a:extLst>
          </p:cNvPr>
          <p:cNvSpPr>
            <a:spLocks noGrp="1"/>
          </p:cNvSpPr>
          <p:nvPr>
            <p:ph idx="1"/>
          </p:nvPr>
        </p:nvSpPr>
        <p:spPr>
          <a:xfrm>
            <a:off x="913775" y="1830380"/>
            <a:ext cx="10685190" cy="4242429"/>
          </a:xfrm>
        </p:spPr>
        <p:txBody>
          <a:bodyPr>
            <a:normAutofit lnSpcReduction="10000"/>
          </a:bodyPr>
          <a:lstStyle/>
          <a:p>
            <a:r>
              <a:rPr lang="en-US" dirty="0"/>
              <a:t>In this world of information age, it is imperative that data has become the biggest asset in the world.</a:t>
            </a:r>
          </a:p>
          <a:p>
            <a:r>
              <a:rPr lang="en-US" dirty="0"/>
              <a:t>Modern day has blessed us with tremendous algorithms which can predict preferences of any user.</a:t>
            </a:r>
          </a:p>
          <a:p>
            <a:r>
              <a:rPr lang="en-US" dirty="0"/>
              <a:t>These recommendations are not randomly generated, they are generated using well thought out algorithms such as KNN classification, collaborative filtering, content-based filtering, etc. </a:t>
            </a:r>
          </a:p>
          <a:p>
            <a:r>
              <a:rPr lang="en-US" dirty="0"/>
              <a:t>We’ll be discussing how we can use Amazon ratings as a measure to test user preferences and based on them we’ll use KNN classification to ascertain other products the user might like.</a:t>
            </a:r>
            <a:endParaRPr lang="en-IN" dirty="0"/>
          </a:p>
          <a:p>
            <a:endParaRPr lang="en-IN" dirty="0"/>
          </a:p>
        </p:txBody>
      </p:sp>
    </p:spTree>
    <p:extLst>
      <p:ext uri="{BB962C8B-B14F-4D97-AF65-F5344CB8AC3E}">
        <p14:creationId xmlns:p14="http://schemas.microsoft.com/office/powerpoint/2010/main" val="332735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41FC4-9E58-42AA-922A-90FEEEC9120B}"/>
              </a:ext>
            </a:extLst>
          </p:cNvPr>
          <p:cNvSpPr>
            <a:spLocks noGrp="1"/>
          </p:cNvSpPr>
          <p:nvPr>
            <p:ph idx="1"/>
          </p:nvPr>
        </p:nvSpPr>
        <p:spPr>
          <a:xfrm>
            <a:off x="1640885" y="297492"/>
            <a:ext cx="10373617" cy="4585570"/>
          </a:xfrm>
        </p:spPr>
        <p:txBody>
          <a:bodyPr>
            <a:normAutofit/>
          </a:bodyPr>
          <a:lstStyle/>
          <a:p>
            <a:r>
              <a:rPr lang="en-US" dirty="0">
                <a:ea typeface="+mn-lt"/>
                <a:cs typeface="+mn-lt"/>
              </a:rPr>
              <a:t>In cosine similarity, the cosine of the angle between two vectors is calculated and the answer is known as the cosine similarity between the two. The issue with this is that for values which don’t exist, cosine similarity treats them as 0, when comparing with its corresponding similarity value, this can lead to significant deviations for the similarity measure. Instead, what we do in Centered Cosine </a:t>
            </a:r>
            <a:endParaRPr lang="en-IN">
              <a:ea typeface="+mn-lt"/>
              <a:cs typeface="+mn-lt"/>
            </a:endParaRPr>
          </a:p>
          <a:p>
            <a:pPr>
              <a:buClr>
                <a:srgbClr val="1287C3"/>
              </a:buClr>
            </a:pPr>
            <a:r>
              <a:rPr lang="en-US" dirty="0">
                <a:ea typeface="+mn-lt"/>
                <a:cs typeface="+mn-lt"/>
              </a:rPr>
              <a:t>Similarity is that, we treat the missing values as the mean of all the values. This is a fairer way of finding similarity and gives us a much better similarity measure. KNN will use this similarity measure as its parameter for finding the most similar neighbor of our desired value. </a:t>
            </a:r>
            <a:endParaRPr lang="en-IN"/>
          </a:p>
          <a:p>
            <a:pPr>
              <a:buClr>
                <a:srgbClr val="1287C3"/>
              </a:buClr>
            </a:pPr>
            <a:r>
              <a:rPr lang="en-US" dirty="0">
                <a:ea typeface="+mn-lt"/>
                <a:cs typeface="+mn-lt"/>
              </a:rPr>
              <a:t>Formula:</a:t>
            </a:r>
            <a:r>
              <a:rPr lang="en-IN" dirty="0">
                <a:ea typeface="+mn-lt"/>
                <a:cs typeface="+mn-lt"/>
              </a:rPr>
              <a:t> </a:t>
            </a:r>
            <a:endParaRPr lang="en-IN"/>
          </a:p>
        </p:txBody>
      </p:sp>
      <p:pic>
        <p:nvPicPr>
          <p:cNvPr id="12" name="Picture 2" descr="Text&#10;&#10;Description automatically generated">
            <a:extLst>
              <a:ext uri="{FF2B5EF4-FFF2-40B4-BE49-F238E27FC236}">
                <a16:creationId xmlns:a16="http://schemas.microsoft.com/office/drawing/2014/main" id="{B7DF7766-7B5C-4930-AB04-03A51B2D1C48}"/>
              </a:ext>
            </a:extLst>
          </p:cNvPr>
          <p:cNvPicPr>
            <a:picLocks noChangeAspect="1"/>
          </p:cNvPicPr>
          <p:nvPr/>
        </p:nvPicPr>
        <p:blipFill>
          <a:blip r:embed="rId2"/>
          <a:stretch>
            <a:fillRect/>
          </a:stretch>
        </p:blipFill>
        <p:spPr>
          <a:xfrm>
            <a:off x="5716043" y="4222701"/>
            <a:ext cx="5415419" cy="2504433"/>
          </a:xfrm>
          <a:prstGeom prst="rect">
            <a:avLst/>
          </a:prstGeom>
        </p:spPr>
      </p:pic>
    </p:spTree>
    <p:extLst>
      <p:ext uri="{BB962C8B-B14F-4D97-AF65-F5344CB8AC3E}">
        <p14:creationId xmlns:p14="http://schemas.microsoft.com/office/powerpoint/2010/main" val="257518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0EC4-D1AF-4B53-BA75-63E7FCDC1F0D}"/>
              </a:ext>
            </a:extLst>
          </p:cNvPr>
          <p:cNvSpPr>
            <a:spLocks noGrp="1"/>
          </p:cNvSpPr>
          <p:nvPr>
            <p:ph type="title"/>
          </p:nvPr>
        </p:nvSpPr>
        <p:spPr>
          <a:xfrm>
            <a:off x="1171160" y="-504173"/>
            <a:ext cx="10018713" cy="1752599"/>
          </a:xfrm>
        </p:spPr>
        <p:txBody>
          <a:bodyPr/>
          <a:lstStyle/>
          <a:p>
            <a:r>
              <a:rPr lang="en-US" dirty="0"/>
              <a:t>Applications Of Similarity Measure</a:t>
            </a:r>
          </a:p>
        </p:txBody>
      </p:sp>
      <p:sp>
        <p:nvSpPr>
          <p:cNvPr id="3" name="Content Placeholder 2">
            <a:extLst>
              <a:ext uri="{FF2B5EF4-FFF2-40B4-BE49-F238E27FC236}">
                <a16:creationId xmlns:a16="http://schemas.microsoft.com/office/drawing/2014/main" id="{08A03C76-B2DD-4D1C-A2E7-29824A3EFA6F}"/>
              </a:ext>
            </a:extLst>
          </p:cNvPr>
          <p:cNvSpPr>
            <a:spLocks noGrp="1"/>
          </p:cNvSpPr>
          <p:nvPr>
            <p:ph idx="1"/>
          </p:nvPr>
        </p:nvSpPr>
        <p:spPr>
          <a:xfrm>
            <a:off x="1693077" y="1800615"/>
            <a:ext cx="10018713" cy="3124201"/>
          </a:xfrm>
        </p:spPr>
        <p:txBody>
          <a:bodyPr>
            <a:normAutofit fontScale="70000" lnSpcReduction="20000"/>
          </a:bodyPr>
          <a:lstStyle/>
          <a:p>
            <a:r>
              <a:rPr lang="en-AU" b="1" dirty="0">
                <a:ea typeface="+mn-lt"/>
                <a:cs typeface="+mn-lt"/>
              </a:rPr>
              <a:t>Noise Reduction</a:t>
            </a:r>
            <a:br>
              <a:rPr lang="en-AU" b="1" dirty="0">
                <a:ea typeface="+mn-lt"/>
                <a:cs typeface="+mn-lt"/>
              </a:rPr>
            </a:br>
            <a:br>
              <a:rPr lang="en-AU" b="1" dirty="0">
                <a:ea typeface="+mn-lt"/>
                <a:cs typeface="+mn-lt"/>
              </a:rPr>
            </a:br>
            <a:r>
              <a:rPr lang="en-AU" b="1" dirty="0">
                <a:ea typeface="+mn-lt"/>
                <a:cs typeface="+mn-lt"/>
              </a:rPr>
              <a:t>Noise reduction is the technology which aims to reduce background noise from a speech so that words can be picked up better and more clearly. Normally in sound signals a filter is added to the signal which makes the sound cleaner and suppresses unwanted noise.</a:t>
            </a:r>
            <a:br>
              <a:rPr lang="en-AU" b="1" dirty="0">
                <a:ea typeface="+mn-lt"/>
                <a:cs typeface="+mn-lt"/>
              </a:rPr>
            </a:br>
            <a:br>
              <a:rPr lang="en-AU" b="1" dirty="0">
                <a:ea typeface="+mn-lt"/>
                <a:cs typeface="+mn-lt"/>
              </a:rPr>
            </a:br>
            <a:r>
              <a:rPr lang="en-AU" b="1" dirty="0">
                <a:ea typeface="+mn-lt"/>
                <a:cs typeface="+mn-lt"/>
              </a:rPr>
              <a:t>Many different technologies have been used to implement this filter and have achieved a certain degree of success, but research is ongoing constantly to make it even better. Recently, the Pearson correlation coefficient was implemented for the filter. The coefficient can be used for identifying correlation and similarity between noise and speech. In noise reduction what is to be done is, the correlated speech which is what is desired is to be maximized and the uncorrelated part which is the noise, is to be minimized. Pearson Correlation helps us in doing that to achieve a clear, smooth and a high-quality sound.</a:t>
            </a:r>
            <a:r>
              <a:rPr lang="en-US" b="1" dirty="0">
                <a:ea typeface="+mn-lt"/>
                <a:cs typeface="+mn-lt"/>
              </a:rPr>
              <a:t> </a:t>
            </a:r>
          </a:p>
          <a:p>
            <a:pPr>
              <a:buClr>
                <a:srgbClr val="1287C3"/>
              </a:buClr>
            </a:pPr>
            <a:endParaRPr lang="en-US" b="1" dirty="0"/>
          </a:p>
          <a:p>
            <a:pPr>
              <a:buClr>
                <a:srgbClr val="1287C3"/>
              </a:buClr>
            </a:pPr>
            <a:endParaRPr lang="en-US" b="1" dirty="0"/>
          </a:p>
        </p:txBody>
      </p:sp>
    </p:spTree>
    <p:extLst>
      <p:ext uri="{BB962C8B-B14F-4D97-AF65-F5344CB8AC3E}">
        <p14:creationId xmlns:p14="http://schemas.microsoft.com/office/powerpoint/2010/main" val="25300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A1623-5A3C-46B2-81CC-5C8CCD3426C6}"/>
              </a:ext>
            </a:extLst>
          </p:cNvPr>
          <p:cNvSpPr txBox="1"/>
          <p:nvPr/>
        </p:nvSpPr>
        <p:spPr>
          <a:xfrm>
            <a:off x="1655525" y="79332"/>
            <a:ext cx="10415391"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AU" sz="1400" b="1" dirty="0"/>
              <a:t>Air Pollution Prediction:</a:t>
            </a:r>
          </a:p>
          <a:p>
            <a:pPr algn="just"/>
            <a:endParaRPr lang="en-AU" sz="1400" b="1" dirty="0"/>
          </a:p>
          <a:p>
            <a:r>
              <a:rPr lang="en-US" sz="1400" b="1" dirty="0"/>
              <a:t>Every year, high levels of pollution in the air destroy an estimated seven million people around the world. High levels of toxins in the air can cause a variety of illnesses, and pollution has resulted in an unprecedented number of deaths in many areas. Pollutants have serious consequences for people, particularly the elderly. As a result, effective methods for predicting pollutant levels are needed, which will aid in reducing the negative consequences of high pollutant levels in the air. </a:t>
            </a:r>
          </a:p>
          <a:p>
            <a:endParaRPr lang="en-US" sz="1400" b="1" dirty="0"/>
          </a:p>
          <a:p>
            <a:r>
              <a:rPr lang="en-US" sz="1400" b="1" dirty="0"/>
              <a:t>KNN algorithm can be used to analyze the pollution data and make future predictions. Choosing the best similarity for this is also a significant problem. After using various similarity measures, Pearson Correlation Coefficient values </a:t>
            </a:r>
          </a:p>
          <a:p>
            <a:r>
              <a:rPr lang="en-US" sz="1400" b="1" dirty="0"/>
              <a:t>were much better and reduced the root mean square error significantly. </a:t>
            </a:r>
          </a:p>
          <a:p>
            <a:endParaRPr lang="en-US" sz="1400" b="1" dirty="0">
              <a:latin typeface="Times New Roman"/>
              <a:cs typeface="Times New Roman"/>
            </a:endParaRPr>
          </a:p>
          <a:p>
            <a:r>
              <a:rPr lang="en-US" sz="1400" b="1" dirty="0">
                <a:latin typeface="Times New Roman"/>
              </a:rPr>
              <a:t>Correlation analysis using Pearson Correlation Coefficient is done for our data set to analyze how species are correlated with each other. This analysis helped in knowing the importance </a:t>
            </a:r>
            <a:r>
              <a:rPr lang="en-US" sz="1400" b="1" dirty="0">
                <a:ea typeface="+mn-lt"/>
                <a:cs typeface="+mn-lt"/>
              </a:rPr>
              <a:t>of the predictors in the prediction of target variables. In addition, the weights to the attributes in Attribute Weighted k-NN are given based on the correlation scores. This way using Pearson Correlation, we can find out predicted concentration of pollutants in air. </a:t>
            </a:r>
            <a:endParaRPr lang="en-US" sz="1400" b="1" dirty="0"/>
          </a:p>
          <a:p>
            <a:r>
              <a:rPr lang="en-US" sz="1400" dirty="0">
                <a:ea typeface="+mn-lt"/>
                <a:cs typeface="+mn-lt"/>
              </a:rPr>
              <a:t>  </a:t>
            </a:r>
            <a:endParaRPr lang="en-US" sz="1400"/>
          </a:p>
          <a:p>
            <a:r>
              <a:rPr lang="en-AU" sz="1400" b="1" dirty="0">
                <a:ea typeface="+mn-lt"/>
                <a:cs typeface="+mn-lt"/>
              </a:rPr>
              <a:t>Collaborative Filtering:</a:t>
            </a:r>
            <a:br>
              <a:rPr lang="en-AU" sz="1400" b="1" dirty="0">
                <a:ea typeface="+mn-lt"/>
                <a:cs typeface="+mn-lt"/>
              </a:rPr>
            </a:br>
            <a:br>
              <a:rPr lang="en-AU" sz="1400" b="1" dirty="0">
                <a:ea typeface="+mn-lt"/>
                <a:cs typeface="+mn-lt"/>
              </a:rPr>
            </a:br>
            <a:r>
              <a:rPr lang="en-AU" sz="1400" b="1" dirty="0">
                <a:ea typeface="+mn-lt"/>
                <a:cs typeface="+mn-lt"/>
              </a:rPr>
              <a:t>Preferences are something we perceive as unique to us own but we’ll be surprised if we actually went to see how common our preferences really are. Many people share similar preferences and many items share similar traits. Therefore, if a certain person with particular preferences likes an item, there is a high chance that another person with similar tastes will too like that item. We can also go the other way, if an item with certain traits is liked by someone, that same person might like another item which has similar traits. This is exactly what collaborative filtering is. </a:t>
            </a:r>
            <a:br>
              <a:rPr lang="en-AU" sz="1400" b="1" dirty="0">
                <a:ea typeface="+mn-lt"/>
                <a:cs typeface="+mn-lt"/>
              </a:rPr>
            </a:br>
            <a:br>
              <a:rPr lang="en-AU" sz="1400" b="1" dirty="0">
                <a:ea typeface="+mn-lt"/>
                <a:cs typeface="+mn-lt"/>
              </a:rPr>
            </a:br>
            <a:r>
              <a:rPr lang="en-AU" sz="1400" b="1" dirty="0">
                <a:ea typeface="+mn-lt"/>
                <a:cs typeface="+mn-lt"/>
              </a:rPr>
              <a:t>Collaborative filtering is used for recommendation systems and predictive systems. We can give out recommendations to users based on their preferences based on User-User based filtering which is what the first example I gave in the above passage indicates and item-item based filtering which is the latter. This is used in many leading websites, such as YouTube, Netflix and Amazon, which is the topic of our research paper. To test the similarity, collaborative filtering uses Pearson Correlation, which is acts as the similarity measure and the main parameter for collaborative filtering.</a:t>
            </a:r>
            <a:r>
              <a:rPr lang="en-US" sz="1400" b="1" dirty="0">
                <a:ea typeface="+mn-lt"/>
                <a:cs typeface="+mn-lt"/>
              </a:rPr>
              <a:t> </a:t>
            </a:r>
            <a:endParaRPr lang="en-US" sz="1400"/>
          </a:p>
        </p:txBody>
      </p:sp>
    </p:spTree>
    <p:extLst>
      <p:ext uri="{BB962C8B-B14F-4D97-AF65-F5344CB8AC3E}">
        <p14:creationId xmlns:p14="http://schemas.microsoft.com/office/powerpoint/2010/main" val="287299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12D5-387F-46C8-BEF9-4AF938A37E6F}"/>
              </a:ext>
            </a:extLst>
          </p:cNvPr>
          <p:cNvSpPr>
            <a:spLocks noGrp="1"/>
          </p:cNvSpPr>
          <p:nvPr>
            <p:ph type="title"/>
          </p:nvPr>
        </p:nvSpPr>
        <p:spPr>
          <a:xfrm>
            <a:off x="913776" y="618518"/>
            <a:ext cx="4373842" cy="951866"/>
          </a:xfrm>
        </p:spPr>
        <p:txBody>
          <a:bodyPr/>
          <a:lstStyle/>
          <a:p>
            <a:r>
              <a:rPr lang="en-US" dirty="0"/>
              <a:t>Workflow</a:t>
            </a:r>
            <a:endParaRPr lang="en-IN" dirty="0"/>
          </a:p>
        </p:txBody>
      </p:sp>
      <p:pic>
        <p:nvPicPr>
          <p:cNvPr id="5" name="Content Placeholder 4">
            <a:extLst>
              <a:ext uri="{FF2B5EF4-FFF2-40B4-BE49-F238E27FC236}">
                <a16:creationId xmlns:a16="http://schemas.microsoft.com/office/drawing/2014/main" id="{508D6B71-E0EB-4033-A1C1-27D36B7FB944}"/>
              </a:ext>
            </a:extLst>
          </p:cNvPr>
          <p:cNvPicPr>
            <a:picLocks noGrp="1" noChangeAspect="1"/>
          </p:cNvPicPr>
          <p:nvPr>
            <p:ph idx="1"/>
          </p:nvPr>
        </p:nvPicPr>
        <p:blipFill>
          <a:blip r:embed="rId2"/>
          <a:stretch>
            <a:fillRect/>
          </a:stretch>
        </p:blipFill>
        <p:spPr>
          <a:xfrm>
            <a:off x="5129216" y="-116647"/>
            <a:ext cx="5370851" cy="6934719"/>
          </a:xfrm>
        </p:spPr>
      </p:pic>
    </p:spTree>
    <p:extLst>
      <p:ext uri="{BB962C8B-B14F-4D97-AF65-F5344CB8AC3E}">
        <p14:creationId xmlns:p14="http://schemas.microsoft.com/office/powerpoint/2010/main" val="13157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19E7-9BB2-4998-A311-1B0F4F6BD0CE}"/>
              </a:ext>
            </a:extLst>
          </p:cNvPr>
          <p:cNvSpPr>
            <a:spLocks noGrp="1"/>
          </p:cNvSpPr>
          <p:nvPr>
            <p:ph type="title"/>
          </p:nvPr>
        </p:nvSpPr>
        <p:spPr>
          <a:xfrm>
            <a:off x="1838115" y="141439"/>
            <a:ext cx="8200408" cy="600683"/>
          </a:xfrm>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90C212ED-A544-46EB-9A93-6ABA0BB1DC89}"/>
              </a:ext>
            </a:extLst>
          </p:cNvPr>
          <p:cNvSpPr>
            <a:spLocks noGrp="1"/>
          </p:cNvSpPr>
          <p:nvPr>
            <p:ph idx="1"/>
          </p:nvPr>
        </p:nvSpPr>
        <p:spPr>
          <a:xfrm>
            <a:off x="1890441" y="898697"/>
            <a:ext cx="10364452" cy="3424107"/>
          </a:xfrm>
        </p:spPr>
        <p:txBody>
          <a:bodyPr vert="horz" lIns="91440" tIns="45720" rIns="91440" bIns="45720" rtlCol="0" anchor="t">
            <a:noAutofit/>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1)Start Importing Libraries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2)Load the dataset and Add headers to print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shape,head,dtypes</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3)Finding max and min ratings of the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a:ea typeface="Calibri" panose="020F0502020204030204" pitchFamily="34" charset="0"/>
                <a:cs typeface="Times New Roman"/>
              </a:rPr>
              <a:t>4)Checking the </a:t>
            </a:r>
            <a:r>
              <a:rPr lang="en-US" sz="1800" dirty="0" err="1">
                <a:latin typeface="Calibri"/>
                <a:ea typeface="Calibri" panose="020F0502020204030204" pitchFamily="34" charset="0"/>
                <a:cs typeface="Times New Roman"/>
              </a:rPr>
              <a:t>distrubutions</a:t>
            </a:r>
            <a:r>
              <a:rPr lang="en-US" sz="1800" dirty="0">
                <a:latin typeface="Calibri"/>
                <a:ea typeface="Calibri" panose="020F0502020204030204" pitchFamily="34" charset="0"/>
                <a:cs typeface="Times New Roman"/>
              </a:rPr>
              <a:t> </a:t>
            </a:r>
            <a:r>
              <a:rPr lang="en-US" sz="1800" dirty="0">
                <a:effectLst/>
                <a:latin typeface="Calibri"/>
                <a:ea typeface="Calibri" panose="020F0502020204030204" pitchFamily="34" charset="0"/>
                <a:cs typeface="Times New Roman"/>
              </a:rPr>
              <a:t>of Ratings</a:t>
            </a:r>
            <a:r>
              <a:rPr lang="en-US" sz="1800" dirty="0">
                <a:latin typeface="Calibri"/>
                <a:ea typeface="Calibri" panose="020F0502020204030204" pitchFamily="34" charset="0"/>
                <a:cs typeface="Times New Roman"/>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5)After Finding the Max and Min ratings, Finding the Missing Values in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6)Finding Any unique User Products in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7)Dropping the Timestamp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8)Analyze the Ratings and Plot According to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9)Finding Popularity Based Productions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a:ea typeface="Calibri" panose="020F0502020204030204" pitchFamily="34" charset="0"/>
                <a:cs typeface="Times New Roman"/>
              </a:rPr>
              <a:t>10)Applying </a:t>
            </a:r>
            <a:r>
              <a:rPr lang="en-US" sz="1800" dirty="0">
                <a:solidFill>
                  <a:srgbClr val="000000"/>
                </a:solidFill>
                <a:latin typeface="Calibri"/>
                <a:ea typeface="Calibri" panose="020F0502020204030204" pitchFamily="34" charset="0"/>
                <a:cs typeface="Times New Roman"/>
              </a:rPr>
              <a:t>Collaborative  </a:t>
            </a:r>
            <a:r>
              <a:rPr lang="en-US" sz="1800" dirty="0">
                <a:effectLst/>
                <a:latin typeface="Calibri"/>
                <a:ea typeface="Calibri" panose="020F0502020204030204" pitchFamily="34" charset="0"/>
                <a:cs typeface="Times New Roman"/>
              </a:rPr>
              <a:t>Filtering item-item based</a:t>
            </a:r>
            <a:r>
              <a:rPr lang="en-US" sz="1800" dirty="0">
                <a:latin typeface="Calibri"/>
                <a:ea typeface="Calibri" panose="020F0502020204030204" pitchFamily="34" charset="0"/>
                <a:cs typeface="Times New Roman"/>
              </a:rPr>
              <a:t> </a:t>
            </a:r>
            <a:r>
              <a:rPr lang="en-US" sz="1800" dirty="0">
                <a:effectLst/>
                <a:latin typeface="Calibri"/>
                <a:ea typeface="Calibri" panose="020F0502020204030204" pitchFamily="34" charset="0"/>
                <a:cs typeface="Times New Roman"/>
              </a:rPr>
              <a:t> Recommendation</a:t>
            </a:r>
            <a:endParaRPr lang="en-IN" sz="1800">
              <a:effectLst/>
              <a:latin typeface="Calibri"/>
              <a:ea typeface="Calibri" panose="020F0502020204030204" pitchFamily="34" charset="0"/>
              <a:cs typeface="Times New Roman"/>
            </a:endParaRPr>
          </a:p>
          <a:p>
            <a:pPr marL="0" indent="0">
              <a:lnSpc>
                <a:spcPct val="107000"/>
              </a:lnSpc>
              <a:spcAft>
                <a:spcPts val="800"/>
              </a:spcAft>
              <a:buNone/>
            </a:pPr>
            <a:r>
              <a:rPr lang="en-US" sz="1800" dirty="0">
                <a:effectLst/>
                <a:latin typeface="Calibri"/>
                <a:ea typeface="Calibri" panose="020F0502020204030204" pitchFamily="34" charset="0"/>
                <a:cs typeface="Times New Roman"/>
              </a:rPr>
              <a:t>11)Importing KNN means and </a:t>
            </a:r>
            <a:r>
              <a:rPr lang="en-US" sz="1800" dirty="0" err="1">
                <a:effectLst/>
                <a:latin typeface="Calibri"/>
                <a:ea typeface="Calibri" panose="020F0502020204030204" pitchFamily="34" charset="0"/>
                <a:cs typeface="Times New Roman"/>
              </a:rPr>
              <a:t>pearson</a:t>
            </a:r>
            <a:r>
              <a:rPr lang="en-US" sz="1800" dirty="0">
                <a:effectLst/>
                <a:latin typeface="Calibri"/>
                <a:ea typeface="Calibri" panose="020F0502020204030204" pitchFamily="34" charset="0"/>
                <a:cs typeface="Times New Roman"/>
              </a:rPr>
              <a:t> baseline similarity</a:t>
            </a:r>
            <a:endParaRPr lang="en-IN" sz="1800" dirty="0">
              <a:effectLst/>
              <a:latin typeface="Calibri"/>
              <a:ea typeface="Calibri" panose="020F0502020204030204" pitchFamily="34" charset="0"/>
              <a:cs typeface="Times New Roman"/>
            </a:endParaRPr>
          </a:p>
          <a:p>
            <a:pPr marL="0" indent="0">
              <a:lnSpc>
                <a:spcPct val="107000"/>
              </a:lnSpc>
              <a:spcAft>
                <a:spcPts val="800"/>
              </a:spcAft>
              <a:buNone/>
            </a:pPr>
            <a:r>
              <a:rPr lang="en-US" sz="1800" dirty="0">
                <a:effectLst/>
                <a:latin typeface="Calibri"/>
                <a:ea typeface="Calibri" panose="020F0502020204030204" pitchFamily="34" charset="0"/>
                <a:cs typeface="Times New Roman"/>
              </a:rPr>
              <a:t>12)Finally Applying </a:t>
            </a:r>
            <a:r>
              <a:rPr lang="en-US" sz="1800" dirty="0">
                <a:latin typeface="Calibri"/>
                <a:ea typeface="Calibri" panose="020F0502020204030204" pitchFamily="34" charset="0"/>
                <a:cs typeface="Times New Roman"/>
              </a:rPr>
              <a:t>Collaborative</a:t>
            </a:r>
            <a:r>
              <a:rPr lang="en-US" sz="1800" dirty="0">
                <a:effectLst/>
                <a:latin typeface="Calibri"/>
                <a:ea typeface="Calibri" panose="020F0502020204030204" pitchFamily="34" charset="0"/>
                <a:cs typeface="Times New Roman"/>
              </a:rPr>
              <a:t> Model Based Filtering</a:t>
            </a:r>
            <a:endParaRPr lang="en-IN" sz="1800" dirty="0">
              <a:effectLst/>
              <a:latin typeface="Calibri"/>
              <a:ea typeface="Calibri" panose="020F0502020204030204" pitchFamily="34" charset="0"/>
              <a:cs typeface="Times New Roman"/>
            </a:endParaRPr>
          </a:p>
          <a:p>
            <a:pPr marL="0" indent="0">
              <a:buNone/>
            </a:pPr>
            <a:endParaRPr lang="en-IN" sz="1800" dirty="0"/>
          </a:p>
        </p:txBody>
      </p:sp>
    </p:spTree>
    <p:extLst>
      <p:ext uri="{BB962C8B-B14F-4D97-AF65-F5344CB8AC3E}">
        <p14:creationId xmlns:p14="http://schemas.microsoft.com/office/powerpoint/2010/main" val="15558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6423-61F0-45B2-8344-9D39C13C6D89}"/>
              </a:ext>
            </a:extLst>
          </p:cNvPr>
          <p:cNvSpPr>
            <a:spLocks noGrp="1"/>
          </p:cNvSpPr>
          <p:nvPr>
            <p:ph type="title"/>
          </p:nvPr>
        </p:nvSpPr>
        <p:spPr>
          <a:xfrm>
            <a:off x="713249" y="-153509"/>
            <a:ext cx="10500149" cy="1084698"/>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F74F0A2-7352-40F5-9B63-E00DE4F25732}"/>
              </a:ext>
            </a:extLst>
          </p:cNvPr>
          <p:cNvSpPr>
            <a:spLocks noGrp="1"/>
          </p:cNvSpPr>
          <p:nvPr>
            <p:ph idx="1"/>
          </p:nvPr>
        </p:nvSpPr>
        <p:spPr>
          <a:xfrm>
            <a:off x="1563012" y="841032"/>
            <a:ext cx="10291384" cy="5177064"/>
          </a:xfrm>
        </p:spPr>
        <p:txBody>
          <a:bodyPr vert="horz" lIns="91440" tIns="45720" rIns="91440" bIns="45720" rtlCol="0" anchor="t">
            <a:noAutofit/>
          </a:bodyPr>
          <a:lstStyle/>
          <a:p>
            <a:r>
              <a:rPr lang="en-US" sz="1600" dirty="0">
                <a:ea typeface="+mn-lt"/>
                <a:cs typeface="+mn-lt"/>
              </a:rPr>
              <a:t>Surprise Package: </a:t>
            </a:r>
            <a:endParaRPr lang="en-IN" sz="1600"/>
          </a:p>
          <a:p>
            <a:pPr>
              <a:buClr>
                <a:srgbClr val="000000"/>
              </a:buClr>
            </a:pPr>
            <a:r>
              <a:rPr lang="en-IN" sz="1600" dirty="0">
                <a:ea typeface="+mn-lt"/>
                <a:cs typeface="+mn-lt"/>
              </a:rPr>
              <a:t>Surprise is a Python scikit for building and </a:t>
            </a:r>
            <a:r>
              <a:rPr lang="en-IN" sz="1600" dirty="0" err="1">
                <a:ea typeface="+mn-lt"/>
                <a:cs typeface="+mn-lt"/>
              </a:rPr>
              <a:t>analyzing</a:t>
            </a:r>
            <a:r>
              <a:rPr lang="en-IN" sz="1600" dirty="0">
                <a:ea typeface="+mn-lt"/>
                <a:cs typeface="+mn-lt"/>
              </a:rPr>
              <a:t> recommender systems that deal with explicit rating data. </a:t>
            </a:r>
            <a:endParaRPr lang="en-IN" sz="1600">
              <a:latin typeface="Tw Cen MT" panose="020B0602020104020603"/>
            </a:endParaRPr>
          </a:p>
          <a:p>
            <a:pPr>
              <a:buClr>
                <a:srgbClr val="000000"/>
              </a:buClr>
            </a:pPr>
            <a:r>
              <a:rPr lang="en-IN" sz="1600" dirty="0">
                <a:latin typeface="Consolas"/>
              </a:rPr>
              <a:t>We have us this in step 10 and step 11 that is </a:t>
            </a:r>
            <a:r>
              <a:rPr lang="en-IN" sz="1600" dirty="0" err="1">
                <a:latin typeface="Consolas"/>
              </a:rPr>
              <a:t>surprise.prediction_algorithms.knns.KNNWithMeans</a:t>
            </a:r>
            <a:r>
              <a:rPr lang="en-IN" sz="1600" dirty="0">
                <a:latin typeface="Consolas"/>
              </a:rPr>
              <a:t> To perform </a:t>
            </a:r>
            <a:r>
              <a:rPr lang="en-IN" sz="1600" dirty="0" err="1">
                <a:latin typeface="Consolas"/>
              </a:rPr>
              <a:t>KNNWithMeans</a:t>
            </a:r>
            <a:r>
              <a:rPr lang="en-IN" sz="1600" dirty="0">
                <a:latin typeface="Consolas"/>
              </a:rPr>
              <a:t>(k=5, </a:t>
            </a:r>
            <a:r>
              <a:rPr lang="en-IN" sz="1600" dirty="0" err="1">
                <a:latin typeface="Consolas"/>
              </a:rPr>
              <a:t>sim_options</a:t>
            </a:r>
            <a:r>
              <a:rPr lang="en-IN" sz="1600" dirty="0">
                <a:latin typeface="Consolas"/>
              </a:rPr>
              <a:t>={'name': '</a:t>
            </a:r>
            <a:r>
              <a:rPr lang="en-IN" sz="1600" dirty="0" err="1">
                <a:latin typeface="Consolas"/>
              </a:rPr>
              <a:t>pearson_baseline</a:t>
            </a:r>
            <a:r>
              <a:rPr lang="en-IN" sz="1600" dirty="0">
                <a:latin typeface="Consolas"/>
              </a:rPr>
              <a:t>', '</a:t>
            </a:r>
            <a:r>
              <a:rPr lang="en-IN" sz="1600" dirty="0" err="1">
                <a:latin typeface="Consolas"/>
              </a:rPr>
              <a:t>user_based</a:t>
            </a:r>
            <a:r>
              <a:rPr lang="en-IN" sz="1600" dirty="0">
                <a:latin typeface="Consolas"/>
              </a:rPr>
              <a:t>': False})using </a:t>
            </a:r>
            <a:r>
              <a:rPr lang="en-IN" sz="1600" dirty="0" err="1">
                <a:latin typeface="Consolas"/>
              </a:rPr>
              <a:t>pearson</a:t>
            </a:r>
            <a:r>
              <a:rPr lang="en-IN" sz="1600" dirty="0">
                <a:latin typeface="Consolas"/>
              </a:rPr>
              <a:t> </a:t>
            </a:r>
            <a:r>
              <a:rPr lang="en-IN" sz="1600" dirty="0" err="1">
                <a:latin typeface="Consolas"/>
              </a:rPr>
              <a:t>basline</a:t>
            </a:r>
            <a:r>
              <a:rPr lang="en-IN" sz="1600" dirty="0">
                <a:latin typeface="Consolas"/>
              </a:rPr>
              <a:t> cosine similarity
</a:t>
            </a:r>
            <a:r>
              <a:rPr lang="en-US" sz="1600" dirty="0">
                <a:latin typeface="Consolas"/>
              </a:rPr>
              <a:t>from </a:t>
            </a:r>
            <a:r>
              <a:rPr lang="en-US" sz="1600" dirty="0" err="1">
                <a:latin typeface="Consolas"/>
              </a:rPr>
              <a:t>sklearn.decomposition</a:t>
            </a:r>
            <a:r>
              <a:rPr lang="en-US" sz="1600" dirty="0">
                <a:latin typeface="Consolas"/>
              </a:rPr>
              <a:t> import </a:t>
            </a:r>
            <a:r>
              <a:rPr lang="en-US" sz="1600" dirty="0" err="1">
                <a:latin typeface="Consolas"/>
              </a:rPr>
              <a:t>TruncatedSVD</a:t>
            </a:r>
            <a:endParaRPr lang="en-IN" sz="1600" dirty="0">
              <a:latin typeface="Tw Cen MT" panose="020B0602020104020603"/>
            </a:endParaRPr>
          </a:p>
          <a:p>
            <a:pPr>
              <a:buClr>
                <a:srgbClr val="000000"/>
              </a:buClr>
            </a:pPr>
            <a:r>
              <a:rPr lang="en-IN" sz="1600" dirty="0">
                <a:latin typeface="Consolas"/>
              </a:rPr>
              <a:t>This transformer performs linear dimensionality reduction by means of truncated singular value decomposition (SVD).  Contrary to PCA, this estimator does not </a:t>
            </a:r>
            <a:r>
              <a:rPr lang="en-IN" sz="1600" err="1">
                <a:latin typeface="Consolas"/>
              </a:rPr>
              <a:t>center</a:t>
            </a:r>
            <a:r>
              <a:rPr lang="en-IN" sz="1600" dirty="0">
                <a:latin typeface="Consolas"/>
              </a:rPr>
              <a:t> the data before computing the singular value decomposition. This means it can work with sparse matrices efficiently.</a:t>
            </a:r>
            <a:endParaRPr lang="en-IN" sz="1600">
              <a:latin typeface="Tw Cen MT" panose="020B0602020104020603"/>
            </a:endParaRPr>
          </a:p>
          <a:p>
            <a:pPr>
              <a:buClr>
                <a:srgbClr val="000000"/>
              </a:buClr>
            </a:pPr>
            <a:r>
              <a:rPr lang="en-US" sz="1600" dirty="0">
                <a:ea typeface="+mn-lt"/>
                <a:cs typeface="+mn-lt"/>
              </a:rPr>
              <a:t>Correlation matrix</a:t>
            </a:r>
            <a:endParaRPr lang="en-IN" sz="1600" dirty="0">
              <a:ea typeface="+mn-lt"/>
              <a:cs typeface="+mn-lt"/>
            </a:endParaRPr>
          </a:p>
          <a:p>
            <a:pPr>
              <a:buClr>
                <a:srgbClr val="000000"/>
              </a:buClr>
            </a:pPr>
            <a:r>
              <a:rPr lang="en-IN" sz="1600" dirty="0">
                <a:ea typeface="+mn-lt"/>
                <a:cs typeface="+mn-lt"/>
              </a:rPr>
              <a:t>A correlation matrix is a table showing the value of the correlation coefficient (Correlation coefficients are used in statistics to measure how strong a relationship is between two variables. ) between sets of variables.  In our Case it shows it gives the ratings like weather it is positive or negative according to product id and there reviews. </a:t>
            </a:r>
            <a:endParaRPr lang="en-IN" sz="1600"/>
          </a:p>
          <a:p>
            <a:pPr>
              <a:buClr>
                <a:srgbClr val="000000"/>
              </a:buClr>
            </a:pPr>
            <a:r>
              <a:rPr lang="en-IN" sz="1600" dirty="0">
                <a:ea typeface="+mn-lt"/>
                <a:cs typeface="+mn-lt"/>
              </a:rPr>
              <a:t>Recommend Product: </a:t>
            </a:r>
            <a:endParaRPr lang="en-IN" sz="1600"/>
          </a:p>
          <a:p>
            <a:pPr>
              <a:buClr>
                <a:srgbClr val="000000"/>
              </a:buClr>
            </a:pPr>
            <a:r>
              <a:rPr lang="en-IN" sz="1600" dirty="0">
                <a:ea typeface="+mn-lt"/>
                <a:cs typeface="+mn-lt"/>
              </a:rPr>
              <a:t>After performing above steps of correlation matrix and then finding correlation product is we found the recommended product if customer has already bought we remove it otherwise we keep it </a:t>
            </a:r>
            <a:r>
              <a:rPr lang="en-IN" sz="1600" dirty="0">
                <a:latin typeface="Consolas"/>
              </a:rPr>
              <a:t>
</a:t>
            </a:r>
            <a:endParaRPr lang="en-IN" sz="1600"/>
          </a:p>
        </p:txBody>
      </p:sp>
    </p:spTree>
    <p:extLst>
      <p:ext uri="{BB962C8B-B14F-4D97-AF65-F5344CB8AC3E}">
        <p14:creationId xmlns:p14="http://schemas.microsoft.com/office/powerpoint/2010/main" val="45128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C11B-8202-4968-B6D7-E3B64AB688B3}"/>
              </a:ext>
            </a:extLst>
          </p:cNvPr>
          <p:cNvSpPr>
            <a:spLocks noGrp="1"/>
          </p:cNvSpPr>
          <p:nvPr>
            <p:ph type="title"/>
          </p:nvPr>
        </p:nvSpPr>
        <p:spPr>
          <a:xfrm>
            <a:off x="1348612" y="-389351"/>
            <a:ext cx="10018713" cy="1752599"/>
          </a:xfrm>
        </p:spPr>
        <p:txBody>
          <a:bodyPr/>
          <a:lstStyle/>
          <a:p>
            <a:r>
              <a:rPr lang="en-US" dirty="0"/>
              <a:t>Results and Discussion</a:t>
            </a:r>
            <a:endParaRPr lang="en-IN" dirty="0"/>
          </a:p>
        </p:txBody>
      </p:sp>
      <p:sp>
        <p:nvSpPr>
          <p:cNvPr id="5" name="TextBox 4">
            <a:extLst>
              <a:ext uri="{FF2B5EF4-FFF2-40B4-BE49-F238E27FC236}">
                <a16:creationId xmlns:a16="http://schemas.microsoft.com/office/drawing/2014/main" id="{8597B570-8DA9-4B9E-80C6-293B7BC6A644}"/>
              </a:ext>
            </a:extLst>
          </p:cNvPr>
          <p:cNvSpPr txBox="1"/>
          <p:nvPr/>
        </p:nvSpPr>
        <p:spPr>
          <a:xfrm>
            <a:off x="1269304" y="4244236"/>
            <a:ext cx="112295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the above graph we can see the count of total number of ratings. On the X-axis are the ratings ranging from 1 to 5. On the Y-axis we have the total number of ratings for each rating. As we can see, most of the users have given rating of 5.</a:t>
            </a:r>
          </a:p>
          <a:p>
            <a:r>
              <a:rPr lang="en-US"/>
              <a:t>The lowest frequency is of 2.</a:t>
            </a:r>
          </a:p>
        </p:txBody>
      </p:sp>
      <p:pic>
        <p:nvPicPr>
          <p:cNvPr id="8" name="Picture 8" descr="Chart, bar chart&#10;&#10;Description automatically generated">
            <a:extLst>
              <a:ext uri="{FF2B5EF4-FFF2-40B4-BE49-F238E27FC236}">
                <a16:creationId xmlns:a16="http://schemas.microsoft.com/office/drawing/2014/main" id="{392DA071-0062-48BD-A42A-402D7A28F75B}"/>
              </a:ext>
            </a:extLst>
          </p:cNvPr>
          <p:cNvPicPr>
            <a:picLocks noGrp="1" noChangeAspect="1"/>
          </p:cNvPicPr>
          <p:nvPr>
            <p:ph idx="1"/>
          </p:nvPr>
        </p:nvPicPr>
        <p:blipFill>
          <a:blip r:embed="rId2"/>
          <a:stretch>
            <a:fillRect/>
          </a:stretch>
        </p:blipFill>
        <p:spPr>
          <a:xfrm>
            <a:off x="2987122" y="694150"/>
            <a:ext cx="6898269" cy="3447790"/>
          </a:xfrm>
        </p:spPr>
      </p:pic>
    </p:spTree>
    <p:extLst>
      <p:ext uri="{BB962C8B-B14F-4D97-AF65-F5344CB8AC3E}">
        <p14:creationId xmlns:p14="http://schemas.microsoft.com/office/powerpoint/2010/main" val="200046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TM04033925[[fn=Droplet]]</Template>
  <TotalTime>8</TotalTime>
  <Words>218</Words>
  <Application>Microsoft Office PowerPoint</Application>
  <PresentationFormat>Widescreen</PresentationFormat>
  <Paragraphs>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Amazon Product Recommendation System Using KNN Means using Pearson Correlation </vt:lpstr>
      <vt:lpstr>Introduction</vt:lpstr>
      <vt:lpstr>PowerPoint Presentation</vt:lpstr>
      <vt:lpstr>Applications Of Similarity Measure</vt:lpstr>
      <vt:lpstr>PowerPoint Presentation</vt:lpstr>
      <vt:lpstr>Workflow</vt:lpstr>
      <vt:lpstr>Algorithm</vt:lpstr>
      <vt:lpstr>Implementation</vt:lpstr>
      <vt:lpstr>Results and Discussion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TIRTH THAKER</dc:creator>
  <cp:lastModifiedBy>TIRTH THAKER</cp:lastModifiedBy>
  <cp:revision>160</cp:revision>
  <dcterms:created xsi:type="dcterms:W3CDTF">2021-04-28T06:37:47Z</dcterms:created>
  <dcterms:modified xsi:type="dcterms:W3CDTF">2021-04-30T08:55:54Z</dcterms:modified>
</cp:coreProperties>
</file>