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C1EC68-0621-47C1-B0A1-9109789DDF1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5C428B-41A7-4063-B71F-6DB4D23273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iryakumarshah/ADS-3-assignment/uploa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86E26-DB07-CDE9-044F-AE4CCAFEB1E0}"/>
              </a:ext>
            </a:extLst>
          </p:cNvPr>
          <p:cNvSpPr/>
          <p:nvPr/>
        </p:nvSpPr>
        <p:spPr>
          <a:xfrm>
            <a:off x="667168" y="742295"/>
            <a:ext cx="57776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Dhairyakumar shah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- 22014212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E4275-FBCD-389B-DA79-BC8133FE3A74}"/>
              </a:ext>
            </a:extLst>
          </p:cNvPr>
          <p:cNvSpPr/>
          <p:nvPr/>
        </p:nvSpPr>
        <p:spPr>
          <a:xfrm>
            <a:off x="892332" y="2496621"/>
            <a:ext cx="5203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ADS assignment 3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210E2-AA0A-C9D6-E844-158CB852D47F}"/>
              </a:ext>
            </a:extLst>
          </p:cNvPr>
          <p:cNvSpPr/>
          <p:nvPr/>
        </p:nvSpPr>
        <p:spPr>
          <a:xfrm>
            <a:off x="869090" y="3439776"/>
            <a:ext cx="72399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is the link of repository where you can find all the data of report  with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link of repository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C7B5D-F2B2-9660-C40B-6FEC4DE96224}"/>
              </a:ext>
            </a:extLst>
          </p:cNvPr>
          <p:cNvSpPr/>
          <p:nvPr/>
        </p:nvSpPr>
        <p:spPr>
          <a:xfrm>
            <a:off x="869090" y="4303473"/>
            <a:ext cx="56434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https://github.com/Dhairyakumarshah/ADS-3-assignment/upload</a:t>
            </a:r>
          </a:p>
        </p:txBody>
      </p:sp>
    </p:spTree>
    <p:extLst>
      <p:ext uri="{BB962C8B-B14F-4D97-AF65-F5344CB8AC3E}">
        <p14:creationId xmlns:p14="http://schemas.microsoft.com/office/powerpoint/2010/main" val="136545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0041-468E-3633-7EAD-B9D90229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9720" y="-1"/>
            <a:ext cx="6913880" cy="1077218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Population growth in urban areas and GDP per capita in 4 countries</a:t>
            </a:r>
            <a:endParaRPr lang="en-IN" sz="2800" b="1" i="1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0AFBC-C01B-2E6F-9042-F29C96BE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93" y="1124845"/>
            <a:ext cx="4858747" cy="2721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66C083-4C41-8C9A-73B6-F9828485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6" y="3485849"/>
            <a:ext cx="4732292" cy="26589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F5F79B-365C-6C9D-BAAB-CF3D96438BC6}"/>
              </a:ext>
            </a:extLst>
          </p:cNvPr>
          <p:cNvSpPr/>
          <p:nvPr/>
        </p:nvSpPr>
        <p:spPr>
          <a:xfrm>
            <a:off x="270964" y="1370368"/>
            <a:ext cx="619079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the right side, Bar compares the population growth in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areas in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selected 4 Countries from last 4 years. As an information, four countries is Germany, Australia, United states and India.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last 4 years.</a:t>
            </a:r>
            <a:b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data we can see that from all 4 countries Australian citizens are more eagerly transferring their accommodations from rural to urban areas in recent 4 years.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0E735-9398-9C65-98CC-2E05D41FC6DB}"/>
              </a:ext>
            </a:extLst>
          </p:cNvPr>
          <p:cNvSpPr/>
          <p:nvPr/>
        </p:nvSpPr>
        <p:spPr>
          <a:xfrm>
            <a:off x="5511197" y="4048240"/>
            <a:ext cx="608136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the left hand side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the bar graph compares the values of GDP per capita in 4 countries. As we all know that due to corona in the end of 2019 all countries are suffering in their financial conditions, which is clearly can be seen in the left plot.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countries GDP was growing 2018 and 2019 but after in 2020  all 4 countries GDP grown reduced as we seen in left chart.</a:t>
            </a:r>
          </a:p>
          <a:p>
            <a:pPr algn="ctr"/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E596-DFF1-0FEF-35A3-18CF7D30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814495"/>
            <a:ext cx="5400040" cy="494454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highlight>
                  <a:srgbClr val="FFFF00"/>
                </a:highlight>
              </a:rPr>
              <a:t>Population growth in the year of 2018.</a:t>
            </a:r>
            <a:endParaRPr lang="en-IN" sz="2800" b="1" i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44D9C-FC11-2459-0BA2-9DEA193D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66" y="1881250"/>
            <a:ext cx="3639514" cy="3667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D31BB-1463-3424-8B9E-0BAACA03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07" y="1881250"/>
            <a:ext cx="3462923" cy="34699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6D3782-1A25-94D5-9528-E4C585632C57}"/>
              </a:ext>
            </a:extLst>
          </p:cNvPr>
          <p:cNvSpPr/>
          <p:nvPr/>
        </p:nvSpPr>
        <p:spPr>
          <a:xfrm>
            <a:off x="4940659" y="3068935"/>
            <a:ext cx="28026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of Left side which is scatter chart,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shows that the Urban population growth.</a:t>
            </a:r>
          </a:p>
        </p:txBody>
      </p:sp>
    </p:spTree>
    <p:extLst>
      <p:ext uri="{BB962C8B-B14F-4D97-AF65-F5344CB8AC3E}">
        <p14:creationId xmlns:p14="http://schemas.microsoft.com/office/powerpoint/2010/main" val="19861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D78C99-2D81-B6CB-9E8E-C7AC8CD2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2" y="254000"/>
            <a:ext cx="4746259" cy="477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D326B-2618-1259-38E2-89D976F6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47" y="1205499"/>
            <a:ext cx="4127194" cy="3624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49C47E-9F1D-4521-3A73-B67E9B67BDC4}"/>
              </a:ext>
            </a:extLst>
          </p:cNvPr>
          <p:cNvSpPr/>
          <p:nvPr/>
        </p:nvSpPr>
        <p:spPr>
          <a:xfrm>
            <a:off x="392121" y="5029200"/>
            <a:ext cx="5941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Population growth and 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25245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EA5B2C-DAF8-4B2A-EEE1-08697757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6" y="1379440"/>
            <a:ext cx="5234633" cy="3770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DEC07-F7D3-7D71-49B3-9B2274891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9440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60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234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Bahnschrift</vt:lpstr>
      <vt:lpstr>Calibri</vt:lpstr>
      <vt:lpstr>Calibri Light</vt:lpstr>
      <vt:lpstr>Retrospect</vt:lpstr>
      <vt:lpstr>PowerPoint Presentation</vt:lpstr>
      <vt:lpstr>Population growth in urban areas and GDP per capita in 4 countries</vt:lpstr>
      <vt:lpstr>Population growth in the year of 2018.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 SHAH</dc:creator>
  <cp:lastModifiedBy>DHAIRYA SHAH</cp:lastModifiedBy>
  <cp:revision>1</cp:revision>
  <dcterms:created xsi:type="dcterms:W3CDTF">2023-05-11T21:42:00Z</dcterms:created>
  <dcterms:modified xsi:type="dcterms:W3CDTF">2023-05-11T23:06:30Z</dcterms:modified>
</cp:coreProperties>
</file>