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4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0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83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E2ED-4B90-4C0C-B0DE-D33A7E89E0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F18249-6C56-46CB-8AAA-CF9535D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C75-3CF9-4752-A058-0C65AC110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2013-B5A0-45E4-901D-3F3B6C520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House rental system</a:t>
            </a:r>
          </a:p>
          <a:p>
            <a:r>
              <a:rPr lang="en-US" dirty="0"/>
              <a:t>By: Rupesh Dhakal</a:t>
            </a:r>
          </a:p>
        </p:txBody>
      </p:sp>
    </p:spTree>
    <p:extLst>
      <p:ext uri="{BB962C8B-B14F-4D97-AF65-F5344CB8AC3E}">
        <p14:creationId xmlns:p14="http://schemas.microsoft.com/office/powerpoint/2010/main" val="36861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0946-C17C-4F78-ADF7-827A5688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B509-7783-4E63-8D71-D73F1C59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project is helps to solve the problem for searching the suitable home for people.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consists the list of properties which can be rented. Searching the property according to preferred location, cost can be helpful.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 this application will help you to add your property listing or view added property </a:t>
            </a:r>
            <a:r>
              <a:rPr lang="en-US"/>
              <a:t>by other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09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71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Computing Project 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Project </dc:title>
  <dc:creator>Dhakal Rupesh</dc:creator>
  <cp:lastModifiedBy>Dhakal Rupesh</cp:lastModifiedBy>
  <cp:revision>3</cp:revision>
  <dcterms:created xsi:type="dcterms:W3CDTF">2019-03-21T22:56:43Z</dcterms:created>
  <dcterms:modified xsi:type="dcterms:W3CDTF">2019-03-21T23:19:08Z</dcterms:modified>
</cp:coreProperties>
</file>