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8" name="Picture 4" descr="Microsoft SQL Server color icon in PNG, SVG">
            <a:extLst>
              <a:ext uri="{FF2B5EF4-FFF2-40B4-BE49-F238E27FC236}">
                <a16:creationId xmlns:a16="http://schemas.microsoft.com/office/drawing/2014/main" id="{70C49BFB-C4DA-714D-C1AC-3022D7E7F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Granular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421748"/>
            <a:ext cx="111613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</p:txBody>
      </p:sp>
      <p:pic>
        <p:nvPicPr>
          <p:cNvPr id="11" name="Picture 4" descr="Microsoft SQL Server color icon in PNG, SVG">
            <a:extLst>
              <a:ext uri="{FF2B5EF4-FFF2-40B4-BE49-F238E27FC236}">
                <a16:creationId xmlns:a16="http://schemas.microsoft.com/office/drawing/2014/main" id="{DDA2FE8A-5B63-4A2F-3B24-E577D1291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539156"/>
            <a:ext cx="10505718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Percentage of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	Items, Average Rating) 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latin typeface="Arial" panose="020B0604020202020204" pitchFamily="34" charset="0"/>
            </a:endParaRPr>
          </a:p>
        </p:txBody>
      </p:sp>
      <p:pic>
        <p:nvPicPr>
          <p:cNvPr id="11" name="Picture 4" descr="Microsoft SQL Server color icon in PNG, SVG">
            <a:extLst>
              <a:ext uri="{FF2B5EF4-FFF2-40B4-BE49-F238E27FC236}">
                <a16:creationId xmlns:a16="http://schemas.microsoft.com/office/drawing/2014/main" id="{98BD39B8-9A9F-4A0B-8526-BA46BA2F7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346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Kulvant Dhaker</cp:lastModifiedBy>
  <cp:revision>18</cp:revision>
  <dcterms:created xsi:type="dcterms:W3CDTF">2024-06-24T12:27:37Z</dcterms:created>
  <dcterms:modified xsi:type="dcterms:W3CDTF">2025-10-03T08:19:03Z</dcterms:modified>
</cp:coreProperties>
</file>