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HI3D-1" initials="M1" lastIdx="1" clrIdx="0">
    <p:extLst>
      <p:ext uri="{19B8F6BF-5375-455C-9EA6-DF929625EA0E}">
        <p15:presenceInfo xmlns:p15="http://schemas.microsoft.com/office/powerpoint/2012/main" userId="MHI3D-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001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9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8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10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65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30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0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20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8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8E883-FFD1-4030-A021-3E6D78EC03B6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E99BA-FE1F-43DB-BADD-D140C3653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9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824" t="5092" r="6614" b="5027"/>
          <a:stretch/>
        </p:blipFill>
        <p:spPr>
          <a:xfrm>
            <a:off x="125835" y="2260111"/>
            <a:ext cx="7441035" cy="43035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15" y="774405"/>
            <a:ext cx="4353533" cy="12003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07560" y="536895"/>
            <a:ext cx="58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74000" y="786483"/>
            <a:ext cx="552275" cy="28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356" y="1067753"/>
            <a:ext cx="4239217" cy="8002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17497" y="272398"/>
            <a:ext cx="240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</a:t>
            </a:r>
            <a:r>
              <a:rPr lang="en-US" dirty="0"/>
              <a:t>G</a:t>
            </a:r>
            <a:r>
              <a:rPr lang="en-US" dirty="0" smtClean="0"/>
              <a:t>eneration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85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17" y="508792"/>
            <a:ext cx="5486022" cy="62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2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577" y="529391"/>
            <a:ext cx="5486304" cy="60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7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6" y="482885"/>
            <a:ext cx="5606666" cy="63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8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7" y="343949"/>
            <a:ext cx="4914402" cy="53783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9275"/>
          <a:stretch/>
        </p:blipFill>
        <p:spPr>
          <a:xfrm>
            <a:off x="5662742" y="595617"/>
            <a:ext cx="5956010" cy="483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9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27" y="293546"/>
            <a:ext cx="3057952" cy="4744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987" y="404422"/>
            <a:ext cx="4353533" cy="12003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1067" t="22794" r="9976" b="16027"/>
          <a:stretch/>
        </p:blipFill>
        <p:spPr>
          <a:xfrm>
            <a:off x="6544987" y="1728131"/>
            <a:ext cx="4655890" cy="276836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9185945" y="404422"/>
            <a:ext cx="528506" cy="52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00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4" y="1270578"/>
            <a:ext cx="4469320" cy="51218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02" y="24474"/>
            <a:ext cx="4353533" cy="1200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757" y="1714422"/>
            <a:ext cx="3065529" cy="4481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54" y="394988"/>
            <a:ext cx="4353533" cy="1200318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510018" y="176169"/>
            <a:ext cx="125835" cy="448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021585" y="260059"/>
            <a:ext cx="176169" cy="662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4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557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MHI3D-1</dc:creator>
  <cp:lastModifiedBy>MHI3D-1</cp:lastModifiedBy>
  <cp:revision>3</cp:revision>
  <dcterms:created xsi:type="dcterms:W3CDTF">2025-04-16T07:58:58Z</dcterms:created>
  <dcterms:modified xsi:type="dcterms:W3CDTF">2025-04-16T08:11:29Z</dcterms:modified>
</cp:coreProperties>
</file>