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18661" y="3956068"/>
            <a:ext cx="2683767" cy="820738"/>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DHAKSHANA MOORTHY B</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au510421104022</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92</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hari partha sarathy</cp:lastModifiedBy>
  <cp:revision>10</cp:revision>
  <dcterms:modified xsi:type="dcterms:W3CDTF">2024-04-09T16:01:04Z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