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media/image10.svg" ContentType="image/svg+xml"/>
  <Override PartName="/ppt/media/image2.svg" ContentType="image/svg+xml"/>
  <Override PartName="/ppt/media/image4.svg" ContentType="image/svg+xml"/>
  <Override PartName="/ppt/media/image6.svg" ContentType="image/svg+xml"/>
  <Override PartName="/ppt/media/image8.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59" r:id="rId6"/>
    <p:sldId id="260" r:id="rId7"/>
    <p:sldId id="261" r:id="rId8"/>
    <p:sldId id="262" r:id="rId9"/>
    <p:sldId id="263" r:id="rId10"/>
  </p:sldIdLst>
  <p:sldSz cx="18288000" cy="10287000"/>
  <p:notesSz cx="6858000" cy="9144000"/>
  <p:embeddedFontLst>
    <p:embeddedFont>
      <p:font typeface="Big Shoulders Display Bold"/>
      <p:bold r:id="rId14"/>
    </p:embeddedFont>
    <p:embeddedFont>
      <p:font typeface="Tinos Bold" panose="02020803070505020304"/>
      <p:bold r:id="rId15"/>
    </p:embeddedFont>
    <p:embeddedFont>
      <p:font typeface="Century Gothic Paneuropean Bold" panose="020B0702020202020204"/>
      <p:bold r:id="rId16"/>
    </p:embeddedFont>
    <p:embeddedFont>
      <p:font typeface="Century Gothic Paneuropean" panose="020B0502020202020204"/>
      <p:regular r:id="rId17"/>
    </p:embeddedFont>
    <p:embeddedFont>
      <p:font typeface="Calibri" panose="020F0502020204030204" charset="0"/>
      <p:regular r:id="rId18"/>
      <p:bold r:id="rId19"/>
      <p:italic r:id="rId20"/>
      <p:boldItalic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font" Target="fonts/font8.fntdata"/><Relationship Id="rId20" Type="http://schemas.openxmlformats.org/officeDocument/2006/relationships/font" Target="fonts/font7.fntdata"/><Relationship Id="rId2" Type="http://schemas.openxmlformats.org/officeDocument/2006/relationships/theme" Target="theme/theme1.xml"/><Relationship Id="rId19" Type="http://schemas.openxmlformats.org/officeDocument/2006/relationships/font" Target="fonts/font6.fntdata"/><Relationship Id="rId18" Type="http://schemas.openxmlformats.org/officeDocument/2006/relationships/font" Target="fonts/font5.fntdata"/><Relationship Id="rId17" Type="http://schemas.openxmlformats.org/officeDocument/2006/relationships/font" Target="fonts/font4.fntdata"/><Relationship Id="rId16" Type="http://schemas.openxmlformats.org/officeDocument/2006/relationships/font" Target="fonts/font3.fntdata"/><Relationship Id="rId15" Type="http://schemas.openxmlformats.org/officeDocument/2006/relationships/font" Target="fonts/font2.fntdata"/><Relationship Id="rId14" Type="http://schemas.openxmlformats.org/officeDocument/2006/relationships/font" Target="fonts/font1.fntdata"/><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sv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sv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sv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sv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sv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sv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rot="1366517">
            <a:off x="10664825" y="676910"/>
            <a:ext cx="7705090" cy="4292600"/>
          </a:xfrm>
          <a:custGeom>
            <a:avLst/>
            <a:gdLst/>
            <a:ahLst/>
            <a:cxnLst/>
            <a:rect l="l" t="t" r="r" b="b"/>
            <a:pathLst>
              <a:path w="12307770" h="7200900">
                <a:moveTo>
                  <a:pt x="0" y="0"/>
                </a:moveTo>
                <a:lnTo>
                  <a:pt x="12307770" y="0"/>
                </a:lnTo>
                <a:lnTo>
                  <a:pt x="12307770" y="7200900"/>
                </a:lnTo>
                <a:lnTo>
                  <a:pt x="0" y="720090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txBody>
          <a:bodyPr/>
          <a:p>
            <a:endParaRPr lang="en-GB" altLang="en-US"/>
          </a:p>
        </p:txBody>
      </p:sp>
      <p:sp>
        <p:nvSpPr>
          <p:cNvPr id="3" name="Freeform 3"/>
          <p:cNvSpPr/>
          <p:nvPr/>
        </p:nvSpPr>
        <p:spPr>
          <a:xfrm rot="1493551">
            <a:off x="-588010" y="3663950"/>
            <a:ext cx="10053320" cy="5218430"/>
          </a:xfrm>
          <a:custGeom>
            <a:avLst/>
            <a:gdLst/>
            <a:ahLst/>
            <a:cxnLst/>
            <a:rect l="l" t="t" r="r" b="b"/>
            <a:pathLst>
              <a:path w="15325477" h="8242765">
                <a:moveTo>
                  <a:pt x="0" y="0"/>
                </a:moveTo>
                <a:lnTo>
                  <a:pt x="15325477" y="0"/>
                </a:lnTo>
                <a:lnTo>
                  <a:pt x="15325477" y="8242765"/>
                </a:lnTo>
                <a:lnTo>
                  <a:pt x="0" y="824276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5105637" y="3162300"/>
            <a:ext cx="9587917" cy="9587917"/>
          </a:xfrm>
          <a:custGeom>
            <a:avLst/>
            <a:gdLst/>
            <a:ahLst/>
            <a:cxnLst/>
            <a:rect l="l" t="t" r="r" b="b"/>
            <a:pathLst>
              <a:path w="9587917" h="9587917">
                <a:moveTo>
                  <a:pt x="0" y="0"/>
                </a:moveTo>
                <a:lnTo>
                  <a:pt x="9587917" y="0"/>
                </a:lnTo>
                <a:lnTo>
                  <a:pt x="9587917" y="9587917"/>
                </a:lnTo>
                <a:lnTo>
                  <a:pt x="0" y="9587917"/>
                </a:lnTo>
                <a:lnTo>
                  <a:pt x="0" y="0"/>
                </a:lnTo>
                <a:close/>
              </a:path>
            </a:pathLst>
          </a:custGeom>
          <a:blipFill>
            <a:blip r:embed="rId5">
              <a:alphaModFix amt="30000"/>
              <a:extLst>
                <a:ext uri="{96DAC541-7B7A-43D3-8B79-37D633B846F1}">
                  <asvg:svgBlip xmlns:asvg="http://schemas.microsoft.com/office/drawing/2016/SVG/main" r:embed="rId6"/>
                </a:ext>
              </a:extLst>
            </a:blip>
            <a:stretch>
              <a:fillRect/>
            </a:stretch>
          </a:blipFill>
        </p:spPr>
      </p:sp>
      <p:sp>
        <p:nvSpPr>
          <p:cNvPr id="5" name="TextBox 5"/>
          <p:cNvSpPr txBox="1"/>
          <p:nvPr/>
        </p:nvSpPr>
        <p:spPr>
          <a:xfrm>
            <a:off x="2252947" y="3240470"/>
            <a:ext cx="13782106" cy="1094946"/>
          </a:xfrm>
          <a:prstGeom prst="rect">
            <a:avLst/>
          </a:prstGeom>
        </p:spPr>
        <p:txBody>
          <a:bodyPr lIns="0" tIns="0" rIns="0" bIns="0" rtlCol="0" anchor="t">
            <a:spAutoFit/>
          </a:bodyPr>
          <a:lstStyle/>
          <a:p>
            <a:pPr algn="ctr">
              <a:lnSpc>
                <a:spcPts val="8235"/>
              </a:lnSpc>
            </a:pPr>
            <a:r>
              <a:rPr lang="en-US" sz="8235" b="1" spc="1169">
                <a:solidFill>
                  <a:srgbClr val="EBE9CE"/>
                </a:solidFill>
                <a:latin typeface="Big Shoulders Display Bold"/>
                <a:ea typeface="Big Shoulders Display Bold"/>
                <a:cs typeface="Big Shoulders Display Bold"/>
                <a:sym typeface="Big Shoulders Display Bold"/>
              </a:rPr>
              <a:t>PYTHON DEVELOPMENT</a:t>
            </a:r>
            <a:endParaRPr lang="en-US" sz="8235" b="1" spc="1169">
              <a:solidFill>
                <a:srgbClr val="EBE9CE"/>
              </a:solidFill>
              <a:latin typeface="Big Shoulders Display Bold"/>
              <a:ea typeface="Big Shoulders Display Bold"/>
              <a:cs typeface="Big Shoulders Display Bold"/>
              <a:sym typeface="Big Shoulders Display Bold"/>
            </a:endParaRPr>
          </a:p>
        </p:txBody>
      </p:sp>
      <p:sp>
        <p:nvSpPr>
          <p:cNvPr id="6" name="TextBox 6"/>
          <p:cNvSpPr txBox="1"/>
          <p:nvPr/>
        </p:nvSpPr>
        <p:spPr>
          <a:xfrm>
            <a:off x="3894057" y="5162259"/>
            <a:ext cx="10043902" cy="660400"/>
          </a:xfrm>
          <a:prstGeom prst="rect">
            <a:avLst/>
          </a:prstGeom>
        </p:spPr>
        <p:txBody>
          <a:bodyPr lIns="0" tIns="0" rIns="0" bIns="0" rtlCol="0" anchor="t">
            <a:spAutoFit/>
          </a:bodyPr>
          <a:lstStyle/>
          <a:p>
            <a:pPr algn="ctr">
              <a:lnSpc>
                <a:spcPts val="5000"/>
              </a:lnSpc>
            </a:pPr>
            <a:r>
              <a:rPr lang="en-US" sz="5000" b="1" spc="1039">
                <a:solidFill>
                  <a:srgbClr val="EBE9CE"/>
                </a:solidFill>
                <a:latin typeface="Big Shoulders Display Bold"/>
                <a:ea typeface="Big Shoulders Display Bold"/>
                <a:cs typeface="Big Shoulders Display Bold"/>
                <a:sym typeface="Big Shoulders Display Bold"/>
              </a:rPr>
              <a:t>PRESENTATION</a:t>
            </a:r>
            <a:endParaRPr lang="en-US" sz="5000" b="1" spc="1039">
              <a:solidFill>
                <a:srgbClr val="EBE9CE"/>
              </a:solidFill>
              <a:latin typeface="Big Shoulders Display Bold"/>
              <a:ea typeface="Big Shoulders Display Bold"/>
              <a:cs typeface="Big Shoulders Display Bold"/>
              <a:sym typeface="Big Shoulders Display Bold"/>
            </a:endParaRPr>
          </a:p>
        </p:txBody>
      </p:sp>
      <p:sp>
        <p:nvSpPr>
          <p:cNvPr id="7" name="TextBox 7"/>
          <p:cNvSpPr txBox="1"/>
          <p:nvPr/>
        </p:nvSpPr>
        <p:spPr>
          <a:xfrm>
            <a:off x="9768542" y="8290560"/>
            <a:ext cx="6976318" cy="967740"/>
          </a:xfrm>
          <a:prstGeom prst="rect">
            <a:avLst/>
          </a:prstGeom>
        </p:spPr>
        <p:txBody>
          <a:bodyPr lIns="0" tIns="0" rIns="0" bIns="0" rtlCol="0" anchor="t">
            <a:spAutoFit/>
          </a:bodyPr>
          <a:lstStyle/>
          <a:p>
            <a:pPr algn="ctr">
              <a:lnSpc>
                <a:spcPts val="3780"/>
              </a:lnSpc>
            </a:pPr>
            <a:r>
              <a:rPr lang="en-US" sz="3000" b="1" spc="129">
                <a:solidFill>
                  <a:srgbClr val="EBE9CE"/>
                </a:solidFill>
                <a:latin typeface="Tinos Bold" panose="02020803070505020304"/>
                <a:ea typeface="Tinos Bold" panose="02020803070505020304"/>
                <a:cs typeface="Tinos Bold" panose="02020803070505020304"/>
                <a:sym typeface="Tinos Bold" panose="02020803070505020304"/>
              </a:rPr>
              <a:t>DHAKSHANA SREE B</a:t>
            </a:r>
            <a:endParaRPr lang="en-US" sz="3000" b="1" spc="129">
              <a:solidFill>
                <a:srgbClr val="EBE9CE"/>
              </a:solidFill>
              <a:latin typeface="Tinos Bold" panose="02020803070505020304"/>
              <a:ea typeface="Tinos Bold" panose="02020803070505020304"/>
              <a:cs typeface="Tinos Bold" panose="02020803070505020304"/>
              <a:sym typeface="Tinos Bold" panose="02020803070505020304"/>
            </a:endParaRPr>
          </a:p>
          <a:p>
            <a:pPr algn="ctr">
              <a:lnSpc>
                <a:spcPts val="3780"/>
              </a:lnSpc>
            </a:pPr>
            <a:r>
              <a:rPr lang="en-US" sz="3000" b="1" spc="129">
                <a:solidFill>
                  <a:srgbClr val="EBE9CE"/>
                </a:solidFill>
                <a:latin typeface="Tinos Bold" panose="02020803070505020304"/>
                <a:ea typeface="Tinos Bold" panose="02020803070505020304"/>
                <a:cs typeface="Tinos Bold" panose="02020803070505020304"/>
                <a:sym typeface="Tinos Bold" panose="02020803070505020304"/>
              </a:rPr>
              <a:t>(PYTHON DEVELOPMENT INTERN)</a:t>
            </a:r>
            <a:endParaRPr lang="en-US" sz="3000" b="1" spc="129">
              <a:solidFill>
                <a:srgbClr val="EBE9CE"/>
              </a:solidFill>
              <a:latin typeface="Tinos Bold" panose="02020803070505020304"/>
              <a:ea typeface="Tinos Bold" panose="02020803070505020304"/>
              <a:cs typeface="Tinos Bold" panose="02020803070505020304"/>
              <a:sym typeface="Tinos Bold" panose="020208030705050203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6" name="Group 26"/>
          <p:cNvGrpSpPr/>
          <p:nvPr/>
        </p:nvGrpSpPr>
        <p:grpSpPr>
          <a:xfrm rot="0">
            <a:off x="4286724" y="4267200"/>
            <a:ext cx="304800" cy="438029"/>
            <a:chOff x="0" y="0"/>
            <a:chExt cx="80277" cy="115366"/>
          </a:xfrm>
        </p:grpSpPr>
        <p:sp>
          <p:nvSpPr>
            <p:cNvPr id="27" name="Freeform 27"/>
            <p:cNvSpPr/>
            <p:nvPr/>
          </p:nvSpPr>
          <p:spPr>
            <a:xfrm>
              <a:off x="0" y="0"/>
              <a:ext cx="80277" cy="115366"/>
            </a:xfrm>
            <a:custGeom>
              <a:avLst/>
              <a:gdLst/>
              <a:ahLst/>
              <a:cxnLst/>
              <a:rect l="l" t="t" r="r" b="b"/>
              <a:pathLst>
                <a:path w="80277" h="115366">
                  <a:moveTo>
                    <a:pt x="0" y="0"/>
                  </a:moveTo>
                  <a:lnTo>
                    <a:pt x="80277" y="0"/>
                  </a:lnTo>
                  <a:lnTo>
                    <a:pt x="80277" y="115366"/>
                  </a:lnTo>
                  <a:lnTo>
                    <a:pt x="0" y="115366"/>
                  </a:lnTo>
                  <a:close/>
                </a:path>
              </a:pathLst>
            </a:custGeom>
            <a:solidFill>
              <a:srgbClr val="FFFFFF"/>
            </a:solidFill>
          </p:spPr>
        </p:sp>
        <p:sp>
          <p:nvSpPr>
            <p:cNvPr id="28" name="TextBox 28"/>
            <p:cNvSpPr txBox="1"/>
            <p:nvPr/>
          </p:nvSpPr>
          <p:spPr>
            <a:xfrm>
              <a:off x="0" y="-38100"/>
              <a:ext cx="80277" cy="153466"/>
            </a:xfrm>
            <a:prstGeom prst="rect">
              <a:avLst/>
            </a:prstGeom>
          </p:spPr>
          <p:txBody>
            <a:bodyPr lIns="50800" tIns="50800" rIns="50800" bIns="50800" rtlCol="0" anchor="ctr"/>
            <a:lstStyle/>
            <a:p>
              <a:pPr algn="ctr">
                <a:lnSpc>
                  <a:spcPts val="2660"/>
                </a:lnSpc>
              </a:pPr>
            </a:p>
          </p:txBody>
        </p:sp>
      </p:grpSp>
      <p:sp>
        <p:nvSpPr>
          <p:cNvPr id="29" name="TextBox 29"/>
          <p:cNvSpPr txBox="1"/>
          <p:nvPr/>
        </p:nvSpPr>
        <p:spPr>
          <a:xfrm>
            <a:off x="1754481" y="1292024"/>
            <a:ext cx="12700903" cy="1504950"/>
          </a:xfrm>
          <a:prstGeom prst="rect">
            <a:avLst/>
          </a:prstGeom>
        </p:spPr>
        <p:txBody>
          <a:bodyPr lIns="0" tIns="0" rIns="0" bIns="0" rtlCol="0" anchor="t">
            <a:spAutoFit/>
          </a:bodyPr>
          <a:lstStyle/>
          <a:p>
            <a:pPr algn="l">
              <a:lnSpc>
                <a:spcPts val="12000"/>
              </a:lnSpc>
            </a:pPr>
            <a:r>
              <a:rPr lang="en-US" sz="10000" b="1">
                <a:solidFill>
                  <a:srgbClr val="E3E1E0"/>
                </a:solidFill>
                <a:latin typeface="Century Gothic Paneuropean Bold" panose="020B0702020202020204"/>
                <a:ea typeface="Century Gothic Paneuropean Bold" panose="020B0702020202020204"/>
                <a:cs typeface="Century Gothic Paneuropean Bold" panose="020B0702020202020204"/>
                <a:sym typeface="Century Gothic Paneuropean Bold" panose="020B0702020202020204"/>
              </a:rPr>
              <a:t>TABLE OF CONTENTS</a:t>
            </a:r>
            <a:endParaRPr lang="en-US" sz="10000" b="1">
              <a:solidFill>
                <a:srgbClr val="E3E1E0"/>
              </a:solidFill>
              <a:latin typeface="Century Gothic Paneuropean Bold" panose="020B0702020202020204"/>
              <a:ea typeface="Century Gothic Paneuropean Bold" panose="020B0702020202020204"/>
              <a:cs typeface="Century Gothic Paneuropean Bold" panose="020B0702020202020204"/>
              <a:sym typeface="Century Gothic Paneuropean Bold" panose="020B0702020202020204"/>
            </a:endParaRPr>
          </a:p>
        </p:txBody>
      </p:sp>
      <p:sp>
        <p:nvSpPr>
          <p:cNvPr id="30" name="TextBox 30"/>
          <p:cNvSpPr txBox="1"/>
          <p:nvPr/>
        </p:nvSpPr>
        <p:spPr>
          <a:xfrm>
            <a:off x="5640918" y="4064324"/>
            <a:ext cx="5463137" cy="679451"/>
          </a:xfrm>
          <a:prstGeom prst="rect">
            <a:avLst/>
          </a:prstGeom>
        </p:spPr>
        <p:txBody>
          <a:bodyPr lIns="0" tIns="0" rIns="0" bIns="0" rtlCol="0" anchor="t">
            <a:spAutoFit/>
          </a:bodyPr>
          <a:lstStyle/>
          <a:p>
            <a:pPr algn="ctr">
              <a:lnSpc>
                <a:spcPts val="5600"/>
              </a:lnSpc>
              <a:spcBef>
                <a:spcPct val="0"/>
              </a:spcBef>
            </a:pPr>
            <a:r>
              <a:rPr lang="en-US" sz="4000">
                <a:solidFill>
                  <a:srgbClr val="FFFFFF"/>
                </a:solidFill>
                <a:latin typeface="Century Gothic Paneuropean" panose="020B0502020202020204"/>
                <a:ea typeface="Century Gothic Paneuropean" panose="020B0502020202020204"/>
                <a:cs typeface="Century Gothic Paneuropean" panose="020B0502020202020204"/>
                <a:sym typeface="Century Gothic Paneuropean" panose="020B0502020202020204"/>
              </a:rPr>
              <a:t>ACKNOWLDEGEMENT</a:t>
            </a:r>
            <a:endParaRPr lang="en-US" sz="4000">
              <a:solidFill>
                <a:srgbClr val="FFFFFF"/>
              </a:solidFill>
              <a:latin typeface="Century Gothic Paneuropean" panose="020B0502020202020204"/>
              <a:ea typeface="Century Gothic Paneuropean" panose="020B0502020202020204"/>
              <a:cs typeface="Century Gothic Paneuropean" panose="020B0502020202020204"/>
              <a:sym typeface="Century Gothic Paneuropean" panose="020B0502020202020204"/>
            </a:endParaRPr>
          </a:p>
        </p:txBody>
      </p:sp>
      <p:sp>
        <p:nvSpPr>
          <p:cNvPr id="31" name="TextBox 31"/>
          <p:cNvSpPr txBox="1"/>
          <p:nvPr/>
        </p:nvSpPr>
        <p:spPr>
          <a:xfrm>
            <a:off x="5659131" y="4942796"/>
            <a:ext cx="5066256" cy="679450"/>
          </a:xfrm>
          <a:prstGeom prst="rect">
            <a:avLst/>
          </a:prstGeom>
        </p:spPr>
        <p:txBody>
          <a:bodyPr lIns="0" tIns="0" rIns="0" bIns="0" rtlCol="0" anchor="t">
            <a:spAutoFit/>
          </a:bodyPr>
          <a:lstStyle/>
          <a:p>
            <a:pPr algn="ctr">
              <a:lnSpc>
                <a:spcPts val="5600"/>
              </a:lnSpc>
              <a:spcBef>
                <a:spcPct val="0"/>
              </a:spcBef>
            </a:pPr>
            <a:r>
              <a:rPr lang="en-US" sz="4000">
                <a:solidFill>
                  <a:srgbClr val="FFFFFF"/>
                </a:solidFill>
                <a:latin typeface="Century Gothic Paneuropean" panose="020B0502020202020204"/>
                <a:ea typeface="Century Gothic Paneuropean" panose="020B0502020202020204"/>
                <a:cs typeface="Century Gothic Paneuropean" panose="020B0502020202020204"/>
                <a:sym typeface="Century Gothic Paneuropean" panose="020B0502020202020204"/>
              </a:rPr>
              <a:t>BEGINNER LEVEL</a:t>
            </a:r>
            <a:endParaRPr lang="en-US" sz="4000">
              <a:solidFill>
                <a:srgbClr val="FFFFFF"/>
              </a:solidFill>
              <a:latin typeface="Century Gothic Paneuropean" panose="020B0502020202020204"/>
              <a:ea typeface="Century Gothic Paneuropean" panose="020B0502020202020204"/>
              <a:cs typeface="Century Gothic Paneuropean" panose="020B0502020202020204"/>
              <a:sym typeface="Century Gothic Paneuropean" panose="020B0502020202020204"/>
            </a:endParaRPr>
          </a:p>
        </p:txBody>
      </p:sp>
      <p:sp>
        <p:nvSpPr>
          <p:cNvPr id="32" name="TextBox 32"/>
          <p:cNvSpPr txBox="1"/>
          <p:nvPr/>
        </p:nvSpPr>
        <p:spPr>
          <a:xfrm>
            <a:off x="5498917" y="5929881"/>
            <a:ext cx="5605137" cy="679450"/>
          </a:xfrm>
          <a:prstGeom prst="rect">
            <a:avLst/>
          </a:prstGeom>
        </p:spPr>
        <p:txBody>
          <a:bodyPr lIns="0" tIns="0" rIns="0" bIns="0" rtlCol="0" anchor="t">
            <a:spAutoFit/>
          </a:bodyPr>
          <a:lstStyle/>
          <a:p>
            <a:pPr algn="ctr">
              <a:lnSpc>
                <a:spcPts val="5600"/>
              </a:lnSpc>
              <a:spcBef>
                <a:spcPct val="0"/>
              </a:spcBef>
            </a:pPr>
            <a:r>
              <a:rPr lang="en-US" sz="4000">
                <a:solidFill>
                  <a:srgbClr val="FFFFFF"/>
                </a:solidFill>
                <a:latin typeface="Century Gothic Paneuropean" panose="020B0502020202020204"/>
                <a:ea typeface="Century Gothic Paneuropean" panose="020B0502020202020204"/>
                <a:cs typeface="Century Gothic Paneuropean" panose="020B0502020202020204"/>
                <a:sym typeface="Century Gothic Paneuropean" panose="020B0502020202020204"/>
              </a:rPr>
              <a:t>INTERMEDIATE LEVEL</a:t>
            </a:r>
            <a:endParaRPr lang="en-US" sz="4000">
              <a:solidFill>
                <a:srgbClr val="FFFFFF"/>
              </a:solidFill>
              <a:latin typeface="Century Gothic Paneuropean" panose="020B0502020202020204"/>
              <a:ea typeface="Century Gothic Paneuropean" panose="020B0502020202020204"/>
              <a:cs typeface="Century Gothic Paneuropean" panose="020B0502020202020204"/>
              <a:sym typeface="Century Gothic Paneuropean" panose="020B0502020202020204"/>
            </a:endParaRPr>
          </a:p>
        </p:txBody>
      </p:sp>
      <p:sp>
        <p:nvSpPr>
          <p:cNvPr id="33" name="TextBox 33"/>
          <p:cNvSpPr txBox="1"/>
          <p:nvPr/>
        </p:nvSpPr>
        <p:spPr>
          <a:xfrm>
            <a:off x="5498971" y="7005028"/>
            <a:ext cx="4782254" cy="679450"/>
          </a:xfrm>
          <a:prstGeom prst="rect">
            <a:avLst/>
          </a:prstGeom>
        </p:spPr>
        <p:txBody>
          <a:bodyPr lIns="0" tIns="0" rIns="0" bIns="0" rtlCol="0" anchor="t">
            <a:spAutoFit/>
          </a:bodyPr>
          <a:lstStyle/>
          <a:p>
            <a:pPr algn="ctr">
              <a:lnSpc>
                <a:spcPts val="5600"/>
              </a:lnSpc>
              <a:spcBef>
                <a:spcPct val="0"/>
              </a:spcBef>
            </a:pPr>
            <a:r>
              <a:rPr lang="en-US" sz="4000">
                <a:solidFill>
                  <a:srgbClr val="FFFFFF"/>
                </a:solidFill>
                <a:latin typeface="Century Gothic Paneuropean" panose="020B0502020202020204"/>
                <a:ea typeface="Century Gothic Paneuropean" panose="020B0502020202020204"/>
                <a:cs typeface="Century Gothic Paneuropean" panose="020B0502020202020204"/>
                <a:sym typeface="Century Gothic Paneuropean" panose="020B0502020202020204"/>
              </a:rPr>
              <a:t>CONCLUSION</a:t>
            </a:r>
            <a:endParaRPr lang="en-US" sz="4000">
              <a:solidFill>
                <a:srgbClr val="FFFFFF"/>
              </a:solidFill>
              <a:latin typeface="Century Gothic Paneuropean" panose="020B0502020202020204"/>
              <a:ea typeface="Century Gothic Paneuropean" panose="020B0502020202020204"/>
              <a:cs typeface="Century Gothic Paneuropean" panose="020B0502020202020204"/>
              <a:sym typeface="Century Gothic Paneuropean" panose="020B0502020202020204"/>
            </a:endParaRPr>
          </a:p>
        </p:txBody>
      </p:sp>
      <p:grpSp>
        <p:nvGrpSpPr>
          <p:cNvPr id="34" name="Group 34"/>
          <p:cNvGrpSpPr/>
          <p:nvPr/>
        </p:nvGrpSpPr>
        <p:grpSpPr>
          <a:xfrm rot="0">
            <a:off x="4286724" y="5143500"/>
            <a:ext cx="304800" cy="438029"/>
            <a:chOff x="0" y="0"/>
            <a:chExt cx="80277" cy="115366"/>
          </a:xfrm>
        </p:grpSpPr>
        <p:sp>
          <p:nvSpPr>
            <p:cNvPr id="35" name="Freeform 35"/>
            <p:cNvSpPr/>
            <p:nvPr/>
          </p:nvSpPr>
          <p:spPr>
            <a:xfrm>
              <a:off x="0" y="0"/>
              <a:ext cx="80277" cy="115366"/>
            </a:xfrm>
            <a:custGeom>
              <a:avLst/>
              <a:gdLst/>
              <a:ahLst/>
              <a:cxnLst/>
              <a:rect l="l" t="t" r="r" b="b"/>
              <a:pathLst>
                <a:path w="80277" h="115366">
                  <a:moveTo>
                    <a:pt x="0" y="0"/>
                  </a:moveTo>
                  <a:lnTo>
                    <a:pt x="80277" y="0"/>
                  </a:lnTo>
                  <a:lnTo>
                    <a:pt x="80277" y="115366"/>
                  </a:lnTo>
                  <a:lnTo>
                    <a:pt x="0" y="115366"/>
                  </a:lnTo>
                  <a:close/>
                </a:path>
              </a:pathLst>
            </a:custGeom>
            <a:solidFill>
              <a:srgbClr val="FFFFFF"/>
            </a:solidFill>
          </p:spPr>
        </p:sp>
        <p:sp>
          <p:nvSpPr>
            <p:cNvPr id="36" name="TextBox 36"/>
            <p:cNvSpPr txBox="1"/>
            <p:nvPr/>
          </p:nvSpPr>
          <p:spPr>
            <a:xfrm>
              <a:off x="0" y="-38100"/>
              <a:ext cx="80277" cy="153466"/>
            </a:xfrm>
            <a:prstGeom prst="rect">
              <a:avLst/>
            </a:prstGeom>
          </p:spPr>
          <p:txBody>
            <a:bodyPr lIns="50800" tIns="50800" rIns="50800" bIns="50800" rtlCol="0" anchor="ctr"/>
            <a:lstStyle/>
            <a:p>
              <a:pPr algn="ctr">
                <a:lnSpc>
                  <a:spcPts val="2660"/>
                </a:lnSpc>
              </a:pPr>
            </a:p>
          </p:txBody>
        </p:sp>
      </p:grpSp>
      <p:grpSp>
        <p:nvGrpSpPr>
          <p:cNvPr id="37" name="Group 37"/>
          <p:cNvGrpSpPr/>
          <p:nvPr/>
        </p:nvGrpSpPr>
        <p:grpSpPr>
          <a:xfrm rot="0">
            <a:off x="4286724" y="6088691"/>
            <a:ext cx="304800" cy="438029"/>
            <a:chOff x="0" y="0"/>
            <a:chExt cx="80277" cy="115366"/>
          </a:xfrm>
        </p:grpSpPr>
        <p:sp>
          <p:nvSpPr>
            <p:cNvPr id="38" name="Freeform 38"/>
            <p:cNvSpPr/>
            <p:nvPr/>
          </p:nvSpPr>
          <p:spPr>
            <a:xfrm>
              <a:off x="0" y="0"/>
              <a:ext cx="80277" cy="115366"/>
            </a:xfrm>
            <a:custGeom>
              <a:avLst/>
              <a:gdLst/>
              <a:ahLst/>
              <a:cxnLst/>
              <a:rect l="l" t="t" r="r" b="b"/>
              <a:pathLst>
                <a:path w="80277" h="115366">
                  <a:moveTo>
                    <a:pt x="0" y="0"/>
                  </a:moveTo>
                  <a:lnTo>
                    <a:pt x="80277" y="0"/>
                  </a:lnTo>
                  <a:lnTo>
                    <a:pt x="80277" y="115366"/>
                  </a:lnTo>
                  <a:lnTo>
                    <a:pt x="0" y="115366"/>
                  </a:lnTo>
                  <a:close/>
                </a:path>
              </a:pathLst>
            </a:custGeom>
            <a:solidFill>
              <a:srgbClr val="FFFFFF"/>
            </a:solidFill>
          </p:spPr>
        </p:sp>
        <p:sp>
          <p:nvSpPr>
            <p:cNvPr id="39" name="TextBox 39"/>
            <p:cNvSpPr txBox="1"/>
            <p:nvPr/>
          </p:nvSpPr>
          <p:spPr>
            <a:xfrm>
              <a:off x="0" y="-38100"/>
              <a:ext cx="80277" cy="153466"/>
            </a:xfrm>
            <a:prstGeom prst="rect">
              <a:avLst/>
            </a:prstGeom>
          </p:spPr>
          <p:txBody>
            <a:bodyPr lIns="50800" tIns="50800" rIns="50800" bIns="50800" rtlCol="0" anchor="ctr"/>
            <a:lstStyle/>
            <a:p>
              <a:pPr algn="ctr">
                <a:lnSpc>
                  <a:spcPts val="2660"/>
                </a:lnSpc>
              </a:pPr>
            </a:p>
          </p:txBody>
        </p:sp>
      </p:grpSp>
      <p:grpSp>
        <p:nvGrpSpPr>
          <p:cNvPr id="40" name="Group 40"/>
          <p:cNvGrpSpPr/>
          <p:nvPr/>
        </p:nvGrpSpPr>
        <p:grpSpPr>
          <a:xfrm rot="0">
            <a:off x="4286724" y="7163838"/>
            <a:ext cx="304800" cy="438029"/>
            <a:chOff x="0" y="0"/>
            <a:chExt cx="80277" cy="115366"/>
          </a:xfrm>
        </p:grpSpPr>
        <p:sp>
          <p:nvSpPr>
            <p:cNvPr id="41" name="Freeform 41"/>
            <p:cNvSpPr/>
            <p:nvPr/>
          </p:nvSpPr>
          <p:spPr>
            <a:xfrm>
              <a:off x="0" y="0"/>
              <a:ext cx="80277" cy="115366"/>
            </a:xfrm>
            <a:custGeom>
              <a:avLst/>
              <a:gdLst/>
              <a:ahLst/>
              <a:cxnLst/>
              <a:rect l="l" t="t" r="r" b="b"/>
              <a:pathLst>
                <a:path w="80277" h="115366">
                  <a:moveTo>
                    <a:pt x="0" y="0"/>
                  </a:moveTo>
                  <a:lnTo>
                    <a:pt x="80277" y="0"/>
                  </a:lnTo>
                  <a:lnTo>
                    <a:pt x="80277" y="115366"/>
                  </a:lnTo>
                  <a:lnTo>
                    <a:pt x="0" y="115366"/>
                  </a:lnTo>
                  <a:close/>
                </a:path>
              </a:pathLst>
            </a:custGeom>
            <a:solidFill>
              <a:srgbClr val="FFFFFF"/>
            </a:solidFill>
          </p:spPr>
        </p:sp>
        <p:sp>
          <p:nvSpPr>
            <p:cNvPr id="42" name="TextBox 42"/>
            <p:cNvSpPr txBox="1"/>
            <p:nvPr/>
          </p:nvSpPr>
          <p:spPr>
            <a:xfrm>
              <a:off x="0" y="-38100"/>
              <a:ext cx="80277" cy="153466"/>
            </a:xfrm>
            <a:prstGeom prst="rect">
              <a:avLst/>
            </a:prstGeom>
          </p:spPr>
          <p:txBody>
            <a:bodyPr lIns="50800" tIns="50800" rIns="50800" bIns="50800" rtlCol="0" anchor="ctr"/>
            <a:lstStyle/>
            <a:p>
              <a:pPr algn="ctr">
                <a:lnSpc>
                  <a:spcPts val="2660"/>
                </a:lnSpc>
              </a:pPr>
            </a:p>
          </p:txBody>
        </p:sp>
      </p:grpSp>
      <p:sp>
        <p:nvSpPr>
          <p:cNvPr id="43" name="Freeform 3"/>
          <p:cNvSpPr/>
          <p:nvPr/>
        </p:nvSpPr>
        <p:spPr>
          <a:xfrm>
            <a:off x="152400" y="5524500"/>
            <a:ext cx="17955260" cy="5218430"/>
          </a:xfrm>
          <a:custGeom>
            <a:avLst/>
            <a:gdLst/>
            <a:ahLst/>
            <a:cxnLst/>
            <a:rect l="l" t="t" r="r" b="b"/>
            <a:pathLst>
              <a:path w="15325477" h="8242765">
                <a:moveTo>
                  <a:pt x="0" y="0"/>
                </a:moveTo>
                <a:lnTo>
                  <a:pt x="15325477" y="0"/>
                </a:lnTo>
                <a:lnTo>
                  <a:pt x="15325477" y="8242765"/>
                </a:lnTo>
                <a:lnTo>
                  <a:pt x="0" y="8242765"/>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44" name="Freeform 3"/>
          <p:cNvSpPr/>
          <p:nvPr/>
        </p:nvSpPr>
        <p:spPr>
          <a:xfrm>
            <a:off x="8305800" y="-219710"/>
            <a:ext cx="10053320" cy="5218430"/>
          </a:xfrm>
          <a:custGeom>
            <a:avLst/>
            <a:gdLst/>
            <a:ahLst/>
            <a:cxnLst/>
            <a:rect l="l" t="t" r="r" b="b"/>
            <a:pathLst>
              <a:path w="15325477" h="8242765">
                <a:moveTo>
                  <a:pt x="0" y="0"/>
                </a:moveTo>
                <a:lnTo>
                  <a:pt x="15325477" y="0"/>
                </a:lnTo>
                <a:lnTo>
                  <a:pt x="15325477" y="8242765"/>
                </a:lnTo>
                <a:lnTo>
                  <a:pt x="0" y="8242765"/>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rot="1493551">
            <a:off x="-207010" y="1396365"/>
            <a:ext cx="11831955" cy="6333490"/>
          </a:xfrm>
          <a:custGeom>
            <a:avLst/>
            <a:gdLst/>
            <a:ahLst/>
            <a:cxnLst/>
            <a:rect l="l" t="t" r="r" b="b"/>
            <a:pathLst>
              <a:path w="15325477" h="8242765">
                <a:moveTo>
                  <a:pt x="0" y="0"/>
                </a:moveTo>
                <a:lnTo>
                  <a:pt x="15325477" y="0"/>
                </a:lnTo>
                <a:lnTo>
                  <a:pt x="15325477" y="8242765"/>
                </a:lnTo>
                <a:lnTo>
                  <a:pt x="0" y="8242765"/>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TextBox 3"/>
          <p:cNvSpPr txBox="1"/>
          <p:nvPr/>
        </p:nvSpPr>
        <p:spPr>
          <a:xfrm>
            <a:off x="507115" y="3188977"/>
            <a:ext cx="17273769" cy="5582860"/>
          </a:xfrm>
          <a:prstGeom prst="rect">
            <a:avLst/>
          </a:prstGeom>
        </p:spPr>
        <p:txBody>
          <a:bodyPr lIns="0" tIns="0" rIns="0" bIns="0" rtlCol="0" anchor="t">
            <a:spAutoFit/>
          </a:bodyPr>
          <a:lstStyle/>
          <a:p>
            <a:pPr algn="l">
              <a:lnSpc>
                <a:spcPts val="4960"/>
              </a:lnSpc>
            </a:pPr>
            <a:r>
              <a:rPr lang="en-US" sz="3545">
                <a:solidFill>
                  <a:srgbClr val="FFFFFF"/>
                </a:solidFill>
                <a:latin typeface="Century Gothic Paneuropean" panose="020B0502020202020204"/>
                <a:ea typeface="Century Gothic Paneuropean" panose="020B0502020202020204"/>
                <a:cs typeface="Century Gothic Paneuropean" panose="020B0502020202020204"/>
                <a:sym typeface="Century Gothic Paneuropean" panose="020B0502020202020204"/>
              </a:rPr>
              <a:t>I would like to express my sincere gratitude to ShadowFox for providing me the opportunity to present the tasks I have completed during this internship.</a:t>
            </a:r>
            <a:endParaRPr lang="en-US" sz="3545">
              <a:solidFill>
                <a:srgbClr val="FFFFFF"/>
              </a:solidFill>
              <a:latin typeface="Century Gothic Paneuropean" panose="020B0502020202020204"/>
              <a:ea typeface="Century Gothic Paneuropean" panose="020B0502020202020204"/>
              <a:cs typeface="Century Gothic Paneuropean" panose="020B0502020202020204"/>
              <a:sym typeface="Century Gothic Paneuropean" panose="020B0502020202020204"/>
            </a:endParaRPr>
          </a:p>
          <a:p>
            <a:pPr algn="l">
              <a:lnSpc>
                <a:spcPts val="4960"/>
              </a:lnSpc>
            </a:pPr>
          </a:p>
          <a:p>
            <a:pPr algn="l">
              <a:lnSpc>
                <a:spcPts val="4960"/>
              </a:lnSpc>
            </a:pPr>
            <a:r>
              <a:rPr lang="en-US" sz="3545">
                <a:solidFill>
                  <a:srgbClr val="FFFFFF"/>
                </a:solidFill>
                <a:latin typeface="Century Gothic Paneuropean" panose="020B0502020202020204"/>
                <a:ea typeface="Century Gothic Paneuropean" panose="020B0502020202020204"/>
                <a:cs typeface="Century Gothic Paneuropean" panose="020B0502020202020204"/>
                <a:sym typeface="Century Gothic Paneuropean" panose="020B0502020202020204"/>
              </a:rPr>
              <a:t>I would also like to extend my heartfelt thanks to my mentor/coordinator, Mr.Hariharan and Mr.S.Aakash , for their guidance and support throughout this experience. I affirm that all tasks were completed independently by me. In the process, I referred to various research materials and also utilized ChatGPT for generating reference ideas and enhancing my understanding.</a:t>
            </a:r>
            <a:endParaRPr lang="en-US" sz="3545">
              <a:solidFill>
                <a:srgbClr val="FFFFFF"/>
              </a:solidFill>
              <a:latin typeface="Century Gothic Paneuropean" panose="020B0502020202020204"/>
              <a:ea typeface="Century Gothic Paneuropean" panose="020B0502020202020204"/>
              <a:cs typeface="Century Gothic Paneuropean" panose="020B0502020202020204"/>
              <a:sym typeface="Century Gothic Paneuropean" panose="020B0502020202020204"/>
            </a:endParaRPr>
          </a:p>
          <a:p>
            <a:pPr algn="l">
              <a:lnSpc>
                <a:spcPts val="4960"/>
              </a:lnSpc>
              <a:spcBef>
                <a:spcPct val="0"/>
              </a:spcBef>
            </a:pPr>
          </a:p>
        </p:txBody>
      </p:sp>
      <p:sp>
        <p:nvSpPr>
          <p:cNvPr id="4" name="TextBox 4"/>
          <p:cNvSpPr txBox="1"/>
          <p:nvPr/>
        </p:nvSpPr>
        <p:spPr>
          <a:xfrm>
            <a:off x="3882996" y="1102377"/>
            <a:ext cx="8972692" cy="1127461"/>
          </a:xfrm>
          <a:prstGeom prst="rect">
            <a:avLst/>
          </a:prstGeom>
        </p:spPr>
        <p:txBody>
          <a:bodyPr lIns="0" tIns="0" rIns="0" bIns="0" rtlCol="0" anchor="t">
            <a:spAutoFit/>
          </a:bodyPr>
          <a:lstStyle/>
          <a:p>
            <a:pPr algn="ctr">
              <a:lnSpc>
                <a:spcPts val="9255"/>
              </a:lnSpc>
              <a:spcBef>
                <a:spcPct val="0"/>
              </a:spcBef>
            </a:pPr>
            <a:r>
              <a:rPr lang="en-US" sz="6610" b="1" u="sng">
                <a:solidFill>
                  <a:srgbClr val="FFFFFF"/>
                </a:solidFill>
                <a:latin typeface="Century Gothic Paneuropean Bold" panose="020B0702020202020204"/>
                <a:ea typeface="Century Gothic Paneuropean Bold" panose="020B0702020202020204"/>
                <a:cs typeface="Century Gothic Paneuropean Bold" panose="020B0702020202020204"/>
                <a:sym typeface="Century Gothic Paneuropean Bold" panose="020B0702020202020204"/>
              </a:rPr>
              <a:t>ACKNOWLEDGEMENT</a:t>
            </a:r>
            <a:endParaRPr lang="en-US" sz="6610" b="1" u="sng">
              <a:solidFill>
                <a:srgbClr val="FFFFFF"/>
              </a:solidFill>
              <a:latin typeface="Century Gothic Paneuropean Bold" panose="020B0702020202020204"/>
              <a:ea typeface="Century Gothic Paneuropean Bold" panose="020B0702020202020204"/>
              <a:cs typeface="Century Gothic Paneuropean Bold" panose="020B0702020202020204"/>
              <a:sym typeface="Century Gothic Paneuropean Bold" panose="020B070202020202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 name="Freeform 3"/>
          <p:cNvSpPr/>
          <p:nvPr/>
        </p:nvSpPr>
        <p:spPr>
          <a:xfrm rot="8772351">
            <a:off x="3353435" y="753745"/>
            <a:ext cx="13388975" cy="10098405"/>
          </a:xfrm>
          <a:custGeom>
            <a:avLst/>
            <a:gdLst/>
            <a:ahLst/>
            <a:cxnLst/>
            <a:rect l="l" t="t" r="r" b="b"/>
            <a:pathLst>
              <a:path w="15325477" h="8242765">
                <a:moveTo>
                  <a:pt x="0" y="0"/>
                </a:moveTo>
                <a:lnTo>
                  <a:pt x="15325477" y="0"/>
                </a:lnTo>
                <a:lnTo>
                  <a:pt x="15325477" y="8242765"/>
                </a:lnTo>
                <a:lnTo>
                  <a:pt x="0" y="8242765"/>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4" name="TextBox 4"/>
          <p:cNvSpPr txBox="1"/>
          <p:nvPr/>
        </p:nvSpPr>
        <p:spPr>
          <a:xfrm>
            <a:off x="3882996" y="1102377"/>
            <a:ext cx="8972692" cy="1127461"/>
          </a:xfrm>
          <a:prstGeom prst="rect">
            <a:avLst/>
          </a:prstGeom>
        </p:spPr>
        <p:txBody>
          <a:bodyPr lIns="0" tIns="0" rIns="0" bIns="0" rtlCol="0" anchor="t">
            <a:spAutoFit/>
          </a:bodyPr>
          <a:lstStyle/>
          <a:p>
            <a:pPr algn="ctr">
              <a:lnSpc>
                <a:spcPts val="9255"/>
              </a:lnSpc>
              <a:spcBef>
                <a:spcPct val="0"/>
              </a:spcBef>
            </a:pPr>
            <a:r>
              <a:rPr lang="en-US" sz="6610" b="1" u="sng">
                <a:solidFill>
                  <a:srgbClr val="FFFFFF"/>
                </a:solidFill>
                <a:latin typeface="Century Gothic Paneuropean Bold" panose="020B0702020202020204"/>
                <a:ea typeface="Century Gothic Paneuropean Bold" panose="020B0702020202020204"/>
                <a:cs typeface="Century Gothic Paneuropean Bold" panose="020B0702020202020204"/>
                <a:sym typeface="Century Gothic Paneuropean Bold" panose="020B0702020202020204"/>
              </a:rPr>
              <a:t>BEGINNER LEVEL</a:t>
            </a:r>
            <a:endParaRPr lang="en-US" sz="6610" b="1" u="sng">
              <a:solidFill>
                <a:srgbClr val="FFFFFF"/>
              </a:solidFill>
              <a:latin typeface="Century Gothic Paneuropean Bold" panose="020B0702020202020204"/>
              <a:ea typeface="Century Gothic Paneuropean Bold" panose="020B0702020202020204"/>
              <a:cs typeface="Century Gothic Paneuropean Bold" panose="020B0702020202020204"/>
              <a:sym typeface="Century Gothic Paneuropean Bold" panose="020B0702020202020204"/>
            </a:endParaRPr>
          </a:p>
        </p:txBody>
      </p:sp>
      <p:sp>
        <p:nvSpPr>
          <p:cNvPr id="5" name="TextBox 5"/>
          <p:cNvSpPr txBox="1"/>
          <p:nvPr/>
        </p:nvSpPr>
        <p:spPr>
          <a:xfrm>
            <a:off x="0" y="3317515"/>
            <a:ext cx="18288000" cy="4972426"/>
          </a:xfrm>
          <a:prstGeom prst="rect">
            <a:avLst/>
          </a:prstGeom>
        </p:spPr>
        <p:txBody>
          <a:bodyPr lIns="0" tIns="0" rIns="0" bIns="0" rtlCol="0" anchor="t">
            <a:spAutoFit/>
          </a:bodyPr>
          <a:lstStyle/>
          <a:p>
            <a:pPr algn="ctr">
              <a:lnSpc>
                <a:spcPts val="5675"/>
              </a:lnSpc>
              <a:spcBef>
                <a:spcPct val="0"/>
              </a:spcBef>
            </a:pPr>
            <a:r>
              <a:rPr lang="en-US" sz="4050">
                <a:solidFill>
                  <a:srgbClr val="FFFFFF"/>
                </a:solidFill>
                <a:latin typeface="Century Gothic Paneuropean" panose="020B0502020202020204"/>
                <a:ea typeface="Century Gothic Paneuropean" panose="020B0502020202020204"/>
                <a:cs typeface="Century Gothic Paneuropean" panose="020B0502020202020204"/>
                <a:sym typeface="Century Gothic Paneuropean" panose="020B0502020202020204"/>
              </a:rPr>
              <a:t>As part </a:t>
            </a:r>
            <a:r>
              <a:rPr lang="en-US" sz="4050">
                <a:solidFill>
                  <a:srgbClr val="FFFFFF"/>
                </a:solidFill>
                <a:latin typeface="Century Gothic Paneuropean" panose="020B0502020202020204"/>
                <a:ea typeface="Century Gothic Paneuropean" panose="020B0502020202020204"/>
                <a:cs typeface="Century Gothic Paneuropean" panose="020B0502020202020204"/>
                <a:sym typeface="Century Gothic Paneuropean" panose="020B0502020202020204"/>
              </a:rPr>
              <a:t>of my beginner-level task, I focused on building a strong foundation in core Python programming concepts. I practiced writing Python code involving data types, conditional statements, loops, functions, lists, tuples, and dictionaries. Through hands-on exercises, I gained practical knowledge of how to store, access, and manipulate data using Python structures. This task helped me develop logical thinking and problem-solving skills essential for real-world programming.</a:t>
            </a:r>
            <a:endParaRPr lang="en-US" sz="4050">
              <a:solidFill>
                <a:srgbClr val="FFFFFF"/>
              </a:solidFill>
              <a:latin typeface="Century Gothic Paneuropean" panose="020B0502020202020204"/>
              <a:ea typeface="Century Gothic Paneuropean" panose="020B0502020202020204"/>
              <a:cs typeface="Century Gothic Paneuropean" panose="020B0502020202020204"/>
              <a:sym typeface="Century Gothic Paneuropean" panose="020B0502020202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2"/>
          <p:cNvGrpSpPr/>
          <p:nvPr/>
        </p:nvGrpSpPr>
        <p:grpSpPr>
          <a:xfrm rot="0">
            <a:off x="1028700" y="5143500"/>
            <a:ext cx="771525" cy="771525"/>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000000">
                    <a:alpha val="100000"/>
                  </a:srgbClr>
                </a:gs>
                <a:gs pos="100000">
                  <a:srgbClr val="737373">
                    <a:alpha val="100000"/>
                  </a:srgbClr>
                </a:gs>
              </a:gsLst>
              <a:lin ang="0"/>
            </a:gra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60"/>
                </a:lnSpc>
                <a:spcBef>
                  <a:spcPct val="0"/>
                </a:spcBef>
              </a:pPr>
            </a:p>
          </p:txBody>
        </p:sp>
      </p:grpSp>
      <p:sp>
        <p:nvSpPr>
          <p:cNvPr id="6" name="Freeform 6"/>
          <p:cNvSpPr/>
          <p:nvPr/>
        </p:nvSpPr>
        <p:spPr>
          <a:xfrm rot="3037046">
            <a:off x="653357" y="7016374"/>
            <a:ext cx="2834121" cy="2834121"/>
          </a:xfrm>
          <a:custGeom>
            <a:avLst/>
            <a:gdLst/>
            <a:ahLst/>
            <a:cxnLst/>
            <a:rect l="l" t="t" r="r" b="b"/>
            <a:pathLst>
              <a:path w="2834121" h="2834121">
                <a:moveTo>
                  <a:pt x="0" y="0"/>
                </a:moveTo>
                <a:lnTo>
                  <a:pt x="2834121" y="0"/>
                </a:lnTo>
                <a:lnTo>
                  <a:pt x="2834121" y="2834122"/>
                </a:lnTo>
                <a:lnTo>
                  <a:pt x="0" y="2834122"/>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9" name="Freeform 9"/>
          <p:cNvSpPr/>
          <p:nvPr/>
        </p:nvSpPr>
        <p:spPr>
          <a:xfrm rot="3037046">
            <a:off x="15233420" y="4497964"/>
            <a:ext cx="2834121" cy="2834121"/>
          </a:xfrm>
          <a:custGeom>
            <a:avLst/>
            <a:gdLst/>
            <a:ahLst/>
            <a:cxnLst/>
            <a:rect l="l" t="t" r="r" b="b"/>
            <a:pathLst>
              <a:path w="2834121" h="2834121">
                <a:moveTo>
                  <a:pt x="0" y="0"/>
                </a:moveTo>
                <a:lnTo>
                  <a:pt x="2834122" y="0"/>
                </a:lnTo>
                <a:lnTo>
                  <a:pt x="2834122" y="2834122"/>
                </a:lnTo>
                <a:lnTo>
                  <a:pt x="0" y="2834122"/>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11" name="TextBox 11"/>
          <p:cNvSpPr txBox="1"/>
          <p:nvPr/>
        </p:nvSpPr>
        <p:spPr>
          <a:xfrm>
            <a:off x="3575243" y="600559"/>
            <a:ext cx="9499664" cy="1127461"/>
          </a:xfrm>
          <a:prstGeom prst="rect">
            <a:avLst/>
          </a:prstGeom>
        </p:spPr>
        <p:txBody>
          <a:bodyPr lIns="0" tIns="0" rIns="0" bIns="0" rtlCol="0" anchor="t">
            <a:spAutoFit/>
          </a:bodyPr>
          <a:lstStyle/>
          <a:p>
            <a:pPr algn="ctr">
              <a:lnSpc>
                <a:spcPts val="9255"/>
              </a:lnSpc>
              <a:spcBef>
                <a:spcPct val="0"/>
              </a:spcBef>
            </a:pPr>
            <a:r>
              <a:rPr lang="en-US" sz="6610" b="1" u="sng">
                <a:solidFill>
                  <a:srgbClr val="FFFFFF"/>
                </a:solidFill>
                <a:latin typeface="Century Gothic Paneuropean Bold" panose="020B0702020202020204"/>
                <a:ea typeface="Century Gothic Paneuropean Bold" panose="020B0702020202020204"/>
                <a:cs typeface="Century Gothic Paneuropean Bold" panose="020B0702020202020204"/>
                <a:sym typeface="Century Gothic Paneuropean Bold" panose="020B0702020202020204"/>
              </a:rPr>
              <a:t>INTERMEDIATE LEVEL</a:t>
            </a:r>
            <a:endParaRPr lang="en-US" sz="6610" b="1" u="sng">
              <a:solidFill>
                <a:srgbClr val="FFFFFF"/>
              </a:solidFill>
              <a:latin typeface="Century Gothic Paneuropean Bold" panose="020B0702020202020204"/>
              <a:ea typeface="Century Gothic Paneuropean Bold" panose="020B0702020202020204"/>
              <a:cs typeface="Century Gothic Paneuropean Bold" panose="020B0702020202020204"/>
              <a:sym typeface="Century Gothic Paneuropean Bold" panose="020B0702020202020204"/>
            </a:endParaRPr>
          </a:p>
        </p:txBody>
      </p:sp>
      <p:sp>
        <p:nvSpPr>
          <p:cNvPr id="12" name="TextBox 12"/>
          <p:cNvSpPr txBox="1"/>
          <p:nvPr/>
        </p:nvSpPr>
        <p:spPr>
          <a:xfrm>
            <a:off x="3882996" y="2114814"/>
            <a:ext cx="9499664" cy="1127461"/>
          </a:xfrm>
          <a:prstGeom prst="rect">
            <a:avLst/>
          </a:prstGeom>
        </p:spPr>
        <p:txBody>
          <a:bodyPr lIns="0" tIns="0" rIns="0" bIns="0" rtlCol="0" anchor="t">
            <a:spAutoFit/>
          </a:bodyPr>
          <a:lstStyle/>
          <a:p>
            <a:pPr algn="ctr">
              <a:lnSpc>
                <a:spcPts val="9255"/>
              </a:lnSpc>
              <a:spcBef>
                <a:spcPct val="0"/>
              </a:spcBef>
            </a:pPr>
            <a:r>
              <a:rPr lang="en-US" sz="6610" b="1">
                <a:solidFill>
                  <a:srgbClr val="FFFFFF"/>
                </a:solidFill>
                <a:latin typeface="Century Gothic Paneuropean Bold" panose="020B0702020202020204"/>
                <a:ea typeface="Century Gothic Paneuropean Bold" panose="020B0702020202020204"/>
                <a:cs typeface="Century Gothic Paneuropean Bold" panose="020B0702020202020204"/>
                <a:sym typeface="Century Gothic Paneuropean Bold" panose="020B0702020202020204"/>
              </a:rPr>
              <a:t>WEB SCRAPPING</a:t>
            </a:r>
            <a:endParaRPr lang="en-US" sz="6610" b="1">
              <a:solidFill>
                <a:srgbClr val="FFFFFF"/>
              </a:solidFill>
              <a:latin typeface="Century Gothic Paneuropean Bold" panose="020B0702020202020204"/>
              <a:ea typeface="Century Gothic Paneuropean Bold" panose="020B0702020202020204"/>
              <a:cs typeface="Century Gothic Paneuropean Bold" panose="020B0702020202020204"/>
              <a:sym typeface="Century Gothic Paneuropean Bold" panose="020B0702020202020204"/>
            </a:endParaRPr>
          </a:p>
        </p:txBody>
      </p:sp>
      <p:sp>
        <p:nvSpPr>
          <p:cNvPr id="13" name="TextBox 13"/>
          <p:cNvSpPr txBox="1"/>
          <p:nvPr/>
        </p:nvSpPr>
        <p:spPr>
          <a:xfrm>
            <a:off x="716742" y="3676694"/>
            <a:ext cx="16854516" cy="4908550"/>
          </a:xfrm>
          <a:prstGeom prst="rect">
            <a:avLst/>
          </a:prstGeom>
        </p:spPr>
        <p:txBody>
          <a:bodyPr lIns="0" tIns="0" rIns="0" bIns="0" rtlCol="0" anchor="t">
            <a:spAutoFit/>
          </a:bodyPr>
          <a:lstStyle/>
          <a:p>
            <a:pPr algn="ctr">
              <a:lnSpc>
                <a:spcPts val="5600"/>
              </a:lnSpc>
              <a:spcBef>
                <a:spcPct val="0"/>
              </a:spcBef>
            </a:pPr>
            <a:r>
              <a:rPr lang="en-US" sz="4000">
                <a:solidFill>
                  <a:srgbClr val="FFFFFF"/>
                </a:solidFill>
                <a:latin typeface="Century Gothic Paneuropean" panose="020B0502020202020204"/>
                <a:ea typeface="Century Gothic Paneuropean" panose="020B0502020202020204"/>
                <a:cs typeface="Century Gothic Paneuropean" panose="020B0502020202020204"/>
                <a:sym typeface="Century Gothic Paneuropean" panose="020B0502020202020204"/>
              </a:rPr>
              <a:t>In this task, I learned how to extract useful data from websites using Python. I used libraries like requests to fetch web pages and BeautifulSoup to parse HTML content. This helped me understand the structure of web pages and how to automate the collection of data for real-world use cases like product prices, news headlines, or quotes. It improved my understanding of working with external data sources.</a:t>
            </a:r>
            <a:endParaRPr lang="en-US" sz="4000">
              <a:solidFill>
                <a:srgbClr val="FFFFFF"/>
              </a:solidFill>
              <a:latin typeface="Century Gothic Paneuropean" panose="020B0502020202020204"/>
              <a:ea typeface="Century Gothic Paneuropean" panose="020B0502020202020204"/>
              <a:cs typeface="Century Gothic Paneuropean" panose="020B0502020202020204"/>
              <a:sym typeface="Century Gothic Paneuropean" panose="020B0502020202020204"/>
            </a:endParaRPr>
          </a:p>
        </p:txBody>
      </p:sp>
      <p:sp>
        <p:nvSpPr>
          <p:cNvPr id="14" name="Freeform 6"/>
          <p:cNvSpPr/>
          <p:nvPr/>
        </p:nvSpPr>
        <p:spPr>
          <a:xfrm rot="3037046">
            <a:off x="13835957" y="5568574"/>
            <a:ext cx="2834121" cy="2834121"/>
          </a:xfrm>
          <a:custGeom>
            <a:avLst/>
            <a:gdLst/>
            <a:ahLst/>
            <a:cxnLst/>
            <a:rect l="l" t="t" r="r" b="b"/>
            <a:pathLst>
              <a:path w="2834121" h="2834121">
                <a:moveTo>
                  <a:pt x="0" y="0"/>
                </a:moveTo>
                <a:lnTo>
                  <a:pt x="2834121" y="0"/>
                </a:lnTo>
                <a:lnTo>
                  <a:pt x="2834121" y="2834122"/>
                </a:lnTo>
                <a:lnTo>
                  <a:pt x="0" y="2834122"/>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15" name="Freeform 6"/>
          <p:cNvSpPr/>
          <p:nvPr/>
        </p:nvSpPr>
        <p:spPr>
          <a:xfrm rot="3037046">
            <a:off x="164407" y="82174"/>
            <a:ext cx="2834121" cy="2834121"/>
          </a:xfrm>
          <a:custGeom>
            <a:avLst/>
            <a:gdLst/>
            <a:ahLst/>
            <a:cxnLst/>
            <a:rect l="l" t="t" r="r" b="b"/>
            <a:pathLst>
              <a:path w="2834121" h="2834121">
                <a:moveTo>
                  <a:pt x="0" y="0"/>
                </a:moveTo>
                <a:lnTo>
                  <a:pt x="2834121" y="0"/>
                </a:lnTo>
                <a:lnTo>
                  <a:pt x="2834121" y="2834122"/>
                </a:lnTo>
                <a:lnTo>
                  <a:pt x="0" y="2834122"/>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16" name="Freeform 6"/>
          <p:cNvSpPr/>
          <p:nvPr/>
        </p:nvSpPr>
        <p:spPr>
          <a:xfrm rot="3037046">
            <a:off x="14369357" y="767974"/>
            <a:ext cx="2834121" cy="2834121"/>
          </a:xfrm>
          <a:custGeom>
            <a:avLst/>
            <a:gdLst/>
            <a:ahLst/>
            <a:cxnLst/>
            <a:rect l="l" t="t" r="r" b="b"/>
            <a:pathLst>
              <a:path w="2834121" h="2834121">
                <a:moveTo>
                  <a:pt x="0" y="0"/>
                </a:moveTo>
                <a:lnTo>
                  <a:pt x="2834121" y="0"/>
                </a:lnTo>
                <a:lnTo>
                  <a:pt x="2834121" y="2834122"/>
                </a:lnTo>
                <a:lnTo>
                  <a:pt x="0" y="2834122"/>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6" name="Freeform 6"/>
          <p:cNvSpPr/>
          <p:nvPr/>
        </p:nvSpPr>
        <p:spPr>
          <a:xfrm rot="8753175">
            <a:off x="4028056" y="2543673"/>
            <a:ext cx="12307770" cy="7200900"/>
          </a:xfrm>
          <a:custGeom>
            <a:avLst/>
            <a:gdLst/>
            <a:ahLst/>
            <a:cxnLst/>
            <a:rect l="l" t="t" r="r" b="b"/>
            <a:pathLst>
              <a:path w="12307770" h="7200900">
                <a:moveTo>
                  <a:pt x="0" y="0"/>
                </a:moveTo>
                <a:lnTo>
                  <a:pt x="12307770" y="0"/>
                </a:lnTo>
                <a:lnTo>
                  <a:pt x="12307770" y="7200900"/>
                </a:lnTo>
                <a:lnTo>
                  <a:pt x="0" y="720090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txBody>
          <a:bodyPr/>
          <a:p>
            <a:endParaRPr lang="en-GB" altLang="en-US"/>
          </a:p>
        </p:txBody>
      </p:sp>
      <p:sp>
        <p:nvSpPr>
          <p:cNvPr id="7" name="TextBox 7"/>
          <p:cNvSpPr txBox="1"/>
          <p:nvPr/>
        </p:nvSpPr>
        <p:spPr>
          <a:xfrm>
            <a:off x="3575243" y="600559"/>
            <a:ext cx="9499664" cy="1127461"/>
          </a:xfrm>
          <a:prstGeom prst="rect">
            <a:avLst/>
          </a:prstGeom>
        </p:spPr>
        <p:txBody>
          <a:bodyPr lIns="0" tIns="0" rIns="0" bIns="0" rtlCol="0" anchor="t">
            <a:spAutoFit/>
          </a:bodyPr>
          <a:lstStyle/>
          <a:p>
            <a:pPr algn="ctr">
              <a:lnSpc>
                <a:spcPts val="9255"/>
              </a:lnSpc>
              <a:spcBef>
                <a:spcPct val="0"/>
              </a:spcBef>
            </a:pPr>
            <a:r>
              <a:rPr lang="en-US" sz="6610" b="1" u="sng">
                <a:solidFill>
                  <a:srgbClr val="FFFFFF"/>
                </a:solidFill>
                <a:latin typeface="Century Gothic Paneuropean Bold" panose="020B0702020202020204"/>
                <a:ea typeface="Century Gothic Paneuropean Bold" panose="020B0702020202020204"/>
                <a:cs typeface="Century Gothic Paneuropean Bold" panose="020B0702020202020204"/>
                <a:sym typeface="Century Gothic Paneuropean Bold" panose="020B0702020202020204"/>
              </a:rPr>
              <a:t>INTERMEDIATE LEVEL</a:t>
            </a:r>
            <a:endParaRPr lang="en-US" sz="6610" b="1" u="sng">
              <a:solidFill>
                <a:srgbClr val="FFFFFF"/>
              </a:solidFill>
              <a:latin typeface="Century Gothic Paneuropean Bold" panose="020B0702020202020204"/>
              <a:ea typeface="Century Gothic Paneuropean Bold" panose="020B0702020202020204"/>
              <a:cs typeface="Century Gothic Paneuropean Bold" panose="020B0702020202020204"/>
              <a:sym typeface="Century Gothic Paneuropean Bold" panose="020B0702020202020204"/>
            </a:endParaRPr>
          </a:p>
        </p:txBody>
      </p:sp>
      <p:sp>
        <p:nvSpPr>
          <p:cNvPr id="8" name="TextBox 8"/>
          <p:cNvSpPr txBox="1"/>
          <p:nvPr/>
        </p:nvSpPr>
        <p:spPr>
          <a:xfrm>
            <a:off x="3575243" y="2114814"/>
            <a:ext cx="9499664" cy="1127461"/>
          </a:xfrm>
          <a:prstGeom prst="rect">
            <a:avLst/>
          </a:prstGeom>
        </p:spPr>
        <p:txBody>
          <a:bodyPr lIns="0" tIns="0" rIns="0" bIns="0" rtlCol="0" anchor="t">
            <a:spAutoFit/>
          </a:bodyPr>
          <a:lstStyle/>
          <a:p>
            <a:pPr algn="ctr">
              <a:lnSpc>
                <a:spcPts val="9255"/>
              </a:lnSpc>
              <a:spcBef>
                <a:spcPct val="0"/>
              </a:spcBef>
            </a:pPr>
            <a:r>
              <a:rPr lang="en-US" sz="6610" b="1">
                <a:solidFill>
                  <a:srgbClr val="FFFFFF"/>
                </a:solidFill>
                <a:latin typeface="Century Gothic Paneuropean Bold" panose="020B0702020202020204"/>
                <a:ea typeface="Century Gothic Paneuropean Bold" panose="020B0702020202020204"/>
                <a:cs typeface="Century Gothic Paneuropean Bold" panose="020B0702020202020204"/>
                <a:sym typeface="Century Gothic Paneuropean Bold" panose="020B0702020202020204"/>
              </a:rPr>
              <a:t>HANGMAN</a:t>
            </a:r>
            <a:endParaRPr lang="en-US" sz="6610" b="1">
              <a:solidFill>
                <a:srgbClr val="FFFFFF"/>
              </a:solidFill>
              <a:latin typeface="Century Gothic Paneuropean Bold" panose="020B0702020202020204"/>
              <a:ea typeface="Century Gothic Paneuropean Bold" panose="020B0702020202020204"/>
              <a:cs typeface="Century Gothic Paneuropean Bold" panose="020B0702020202020204"/>
              <a:sym typeface="Century Gothic Paneuropean Bold" panose="020B0702020202020204"/>
            </a:endParaRPr>
          </a:p>
        </p:txBody>
      </p:sp>
      <p:sp>
        <p:nvSpPr>
          <p:cNvPr id="9" name="TextBox 9"/>
          <p:cNvSpPr txBox="1"/>
          <p:nvPr/>
        </p:nvSpPr>
        <p:spPr>
          <a:xfrm>
            <a:off x="754948" y="3962590"/>
            <a:ext cx="16778105" cy="4061144"/>
          </a:xfrm>
          <a:prstGeom prst="rect">
            <a:avLst/>
          </a:prstGeom>
        </p:spPr>
        <p:txBody>
          <a:bodyPr lIns="0" tIns="0" rIns="0" bIns="0" rtlCol="0" anchor="t">
            <a:spAutoFit/>
          </a:bodyPr>
          <a:lstStyle/>
          <a:p>
            <a:pPr algn="ctr">
              <a:lnSpc>
                <a:spcPts val="5405"/>
              </a:lnSpc>
              <a:spcBef>
                <a:spcPct val="0"/>
              </a:spcBef>
            </a:pPr>
            <a:r>
              <a:rPr lang="en-US" sz="3860">
                <a:solidFill>
                  <a:srgbClr val="FFFFFF"/>
                </a:solidFill>
                <a:latin typeface="Century Gothic Paneuropean" panose="020B0502020202020204"/>
                <a:ea typeface="Century Gothic Paneuropean" panose="020B0502020202020204"/>
                <a:cs typeface="Century Gothic Paneuropean" panose="020B0502020202020204"/>
                <a:sym typeface="Century Gothic Paneuropean" panose="020B0502020202020204"/>
              </a:rPr>
              <a:t>The Word Guessing Game helped me build a fun, interactive program using core Python concepts like loops, conditionals, and string operations. The game selects a hidden word and allows users to guess letters within a limited number of attempts. Through this task, I strengthened my problem-solving skills and improved my ability to manage program logic and user interaction in Python.</a:t>
            </a:r>
            <a:endParaRPr lang="en-US" sz="3860">
              <a:solidFill>
                <a:srgbClr val="FFFFFF"/>
              </a:solidFill>
              <a:latin typeface="Century Gothic Paneuropean" panose="020B0502020202020204"/>
              <a:ea typeface="Century Gothic Paneuropean" panose="020B0502020202020204"/>
              <a:cs typeface="Century Gothic Paneuropean" panose="020B0502020202020204"/>
              <a:sym typeface="Century Gothic Paneuropean" panose="020B05020202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2"/>
          <p:cNvSpPr txBox="1"/>
          <p:nvPr/>
        </p:nvSpPr>
        <p:spPr>
          <a:xfrm>
            <a:off x="5299853" y="1251988"/>
            <a:ext cx="6426067" cy="1127461"/>
          </a:xfrm>
          <a:prstGeom prst="rect">
            <a:avLst/>
          </a:prstGeom>
        </p:spPr>
        <p:txBody>
          <a:bodyPr lIns="0" tIns="0" rIns="0" bIns="0" rtlCol="0" anchor="t">
            <a:spAutoFit/>
          </a:bodyPr>
          <a:lstStyle/>
          <a:p>
            <a:pPr algn="ctr">
              <a:lnSpc>
                <a:spcPts val="9255"/>
              </a:lnSpc>
              <a:spcBef>
                <a:spcPct val="0"/>
              </a:spcBef>
            </a:pPr>
            <a:r>
              <a:rPr lang="en-US" sz="6610" b="1">
                <a:solidFill>
                  <a:srgbClr val="FFFFFF"/>
                </a:solidFill>
                <a:latin typeface="Century Gothic Paneuropean Bold" panose="020B0702020202020204"/>
                <a:ea typeface="Century Gothic Paneuropean Bold" panose="020B0702020202020204"/>
                <a:cs typeface="Century Gothic Paneuropean Bold" panose="020B0702020202020204"/>
                <a:sym typeface="Century Gothic Paneuropean Bold" panose="020B0702020202020204"/>
              </a:rPr>
              <a:t>CONCLUSION</a:t>
            </a:r>
            <a:endParaRPr lang="en-US" sz="6610" b="1">
              <a:solidFill>
                <a:srgbClr val="FFFFFF"/>
              </a:solidFill>
              <a:latin typeface="Century Gothic Paneuropean Bold" panose="020B0702020202020204"/>
              <a:ea typeface="Century Gothic Paneuropean Bold" panose="020B0702020202020204"/>
              <a:cs typeface="Century Gothic Paneuropean Bold" panose="020B0702020202020204"/>
              <a:sym typeface="Century Gothic Paneuropean Bold" panose="020B0702020202020204"/>
            </a:endParaRPr>
          </a:p>
        </p:txBody>
      </p:sp>
      <p:sp>
        <p:nvSpPr>
          <p:cNvPr id="3" name="TextBox 3"/>
          <p:cNvSpPr txBox="1"/>
          <p:nvPr/>
        </p:nvSpPr>
        <p:spPr>
          <a:xfrm>
            <a:off x="1208405" y="3350895"/>
            <a:ext cx="16264255" cy="5040630"/>
          </a:xfrm>
          <a:prstGeom prst="rect">
            <a:avLst/>
          </a:prstGeom>
        </p:spPr>
        <p:txBody>
          <a:bodyPr wrap="square" lIns="0" tIns="0" rIns="0" bIns="0" rtlCol="0" anchor="t">
            <a:spAutoFit/>
          </a:bodyPr>
          <a:lstStyle/>
          <a:p>
            <a:pPr algn="ctr">
              <a:lnSpc>
                <a:spcPts val="5615"/>
              </a:lnSpc>
              <a:spcBef>
                <a:spcPct val="0"/>
              </a:spcBef>
            </a:pPr>
            <a:r>
              <a:rPr lang="en-US" sz="3860">
                <a:solidFill>
                  <a:srgbClr val="FFFFFF"/>
                </a:solidFill>
                <a:latin typeface="Century Gothic Paneuropean Bold" panose="020B0702020202020204"/>
                <a:ea typeface="Century Gothic Paneuropean Bold" panose="020B0702020202020204"/>
                <a:cs typeface="Century Gothic Paneuropean Bold" panose="020B0702020202020204"/>
                <a:sym typeface="Century Gothic Paneuropean Bold" panose="020B0702020202020204"/>
              </a:rPr>
              <a:t>Throughout this internship journey, I enhanced my Python programming skills, progressing from beginner-level concepts like variables, loops, functions, and dictionaries to intermediate-level tasks such as web scraping and game development.  This experience has laid a strong foundation for my growth in software development, and I am excited to </a:t>
            </a:r>
            <a:r>
              <a:rPr lang="en-US" sz="3860">
                <a:solidFill>
                  <a:srgbClr val="FFFFFF"/>
                </a:solidFill>
                <a:latin typeface="Century Gothic Paneuropean Bold" panose="020B0702020202020204"/>
                <a:ea typeface="Century Gothic Paneuropean Bold" panose="020B0702020202020204"/>
                <a:cs typeface="Century Gothic Paneuropean Bold" panose="020B0702020202020204"/>
                <a:sym typeface="Century Gothic Paneuropean Bold" panose="020B0702020202020204"/>
              </a:rPr>
              <a:t>continue building on these skills in real-world applications.</a:t>
            </a:r>
            <a:endParaRPr lang="en-US" sz="3860">
              <a:solidFill>
                <a:srgbClr val="FFFFFF"/>
              </a:solidFill>
              <a:latin typeface="Century Gothic Paneuropean Bold" panose="020B0702020202020204"/>
              <a:ea typeface="Century Gothic Paneuropean Bold" panose="020B0702020202020204"/>
              <a:cs typeface="Century Gothic Paneuropean Bold" panose="020B0702020202020204"/>
              <a:sym typeface="Century Gothic Paneuropean Bold" panose="020B0702020202020204"/>
            </a:endParaRPr>
          </a:p>
        </p:txBody>
      </p:sp>
      <p:sp>
        <p:nvSpPr>
          <p:cNvPr id="7" name="Freeform 7"/>
          <p:cNvSpPr/>
          <p:nvPr/>
        </p:nvSpPr>
        <p:spPr>
          <a:xfrm rot="3018828">
            <a:off x="15609570" y="-86995"/>
            <a:ext cx="1551305" cy="1886585"/>
          </a:xfrm>
          <a:custGeom>
            <a:avLst/>
            <a:gdLst/>
            <a:ahLst/>
            <a:cxnLst/>
            <a:rect l="l" t="t" r="r" b="b"/>
            <a:pathLst>
              <a:path w="3108888" h="3108888">
                <a:moveTo>
                  <a:pt x="0" y="0"/>
                </a:moveTo>
                <a:lnTo>
                  <a:pt x="3108887" y="0"/>
                </a:lnTo>
                <a:lnTo>
                  <a:pt x="3108887" y="3108888"/>
                </a:lnTo>
                <a:lnTo>
                  <a:pt x="0" y="3108888"/>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txBody>
          <a:bodyPr/>
          <a:p>
            <a:endParaRPr lang="en-GB" altLang="en-US"/>
          </a:p>
        </p:txBody>
      </p:sp>
      <p:sp>
        <p:nvSpPr>
          <p:cNvPr id="8" name="Freeform 8"/>
          <p:cNvSpPr/>
          <p:nvPr/>
        </p:nvSpPr>
        <p:spPr>
          <a:xfrm rot="3018828">
            <a:off x="16857980" y="198755"/>
            <a:ext cx="1193800" cy="1232535"/>
          </a:xfrm>
          <a:custGeom>
            <a:avLst/>
            <a:gdLst/>
            <a:ahLst/>
            <a:cxnLst/>
            <a:rect l="l" t="t" r="r" b="b"/>
            <a:pathLst>
              <a:path w="3108888" h="3108888">
                <a:moveTo>
                  <a:pt x="0" y="0"/>
                </a:moveTo>
                <a:lnTo>
                  <a:pt x="3108887" y="0"/>
                </a:lnTo>
                <a:lnTo>
                  <a:pt x="3108887" y="3108888"/>
                </a:lnTo>
                <a:lnTo>
                  <a:pt x="0" y="3108888"/>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9" name="Freeform 9"/>
          <p:cNvSpPr/>
          <p:nvPr/>
        </p:nvSpPr>
        <p:spPr>
          <a:xfrm rot="3018828">
            <a:off x="335915" y="8498840"/>
            <a:ext cx="1416050" cy="1736090"/>
          </a:xfrm>
          <a:custGeom>
            <a:avLst/>
            <a:gdLst/>
            <a:ahLst/>
            <a:cxnLst/>
            <a:rect l="l" t="t" r="r" b="b"/>
            <a:pathLst>
              <a:path w="3108888" h="3108888">
                <a:moveTo>
                  <a:pt x="0" y="0"/>
                </a:moveTo>
                <a:lnTo>
                  <a:pt x="3108888" y="0"/>
                </a:lnTo>
                <a:lnTo>
                  <a:pt x="3108888" y="3108888"/>
                </a:lnTo>
                <a:lnTo>
                  <a:pt x="0" y="3108888"/>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10" name="Freeform 10"/>
          <p:cNvSpPr/>
          <p:nvPr/>
        </p:nvSpPr>
        <p:spPr>
          <a:xfrm rot="3018828">
            <a:off x="1272540" y="8412480"/>
            <a:ext cx="1960880" cy="1686560"/>
          </a:xfrm>
          <a:custGeom>
            <a:avLst/>
            <a:gdLst/>
            <a:ahLst/>
            <a:cxnLst/>
            <a:rect l="l" t="t" r="r" b="b"/>
            <a:pathLst>
              <a:path w="3108888" h="3108888">
                <a:moveTo>
                  <a:pt x="0" y="0"/>
                </a:moveTo>
                <a:lnTo>
                  <a:pt x="3108888" y="0"/>
                </a:lnTo>
                <a:lnTo>
                  <a:pt x="3108888" y="3108888"/>
                </a:lnTo>
                <a:lnTo>
                  <a:pt x="0" y="3108888"/>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nvGrpSpPr>
          <p:cNvPr id="57" name="Group 36"/>
          <p:cNvGrpSpPr/>
          <p:nvPr/>
        </p:nvGrpSpPr>
        <p:grpSpPr>
          <a:xfrm rot="1295334">
            <a:off x="23495" y="114300"/>
            <a:ext cx="2701290" cy="2366645"/>
            <a:chOff x="0" y="0"/>
            <a:chExt cx="812800" cy="732787"/>
          </a:xfrm>
        </p:grpSpPr>
        <p:sp>
          <p:nvSpPr>
            <p:cNvPr id="58" name="Freeform 37"/>
            <p:cNvSpPr/>
            <p:nvPr/>
          </p:nvSpPr>
          <p:spPr>
            <a:xfrm>
              <a:off x="0" y="0"/>
              <a:ext cx="812800" cy="732787"/>
            </a:xfrm>
            <a:custGeom>
              <a:avLst/>
              <a:gdLst/>
              <a:ahLst/>
              <a:cxnLst/>
              <a:rect l="l" t="t" r="r" b="b"/>
              <a:pathLst>
                <a:path w="812800" h="732787">
                  <a:moveTo>
                    <a:pt x="406400" y="0"/>
                  </a:moveTo>
                  <a:cubicBezTo>
                    <a:pt x="181951" y="0"/>
                    <a:pt x="0" y="164040"/>
                    <a:pt x="0" y="366394"/>
                  </a:cubicBezTo>
                  <a:cubicBezTo>
                    <a:pt x="0" y="568747"/>
                    <a:pt x="181951" y="732787"/>
                    <a:pt x="406400" y="732787"/>
                  </a:cubicBezTo>
                  <a:cubicBezTo>
                    <a:pt x="630849" y="732787"/>
                    <a:pt x="812800" y="568747"/>
                    <a:pt x="812800" y="366394"/>
                  </a:cubicBezTo>
                  <a:cubicBezTo>
                    <a:pt x="812800" y="164040"/>
                    <a:pt x="630849" y="0"/>
                    <a:pt x="406400" y="0"/>
                  </a:cubicBezTo>
                  <a:close/>
                </a:path>
              </a:pathLst>
            </a:custGeom>
            <a:solidFill>
              <a:srgbClr val="000000">
                <a:alpha val="0"/>
              </a:srgbClr>
            </a:solidFill>
            <a:ln w="142875" cap="sq">
              <a:gradFill>
                <a:gsLst>
                  <a:gs pos="0">
                    <a:srgbClr val="A3A3A5">
                      <a:alpha val="100000"/>
                    </a:srgbClr>
                  </a:gs>
                  <a:gs pos="100000">
                    <a:srgbClr val="4A494A">
                      <a:alpha val="100000"/>
                    </a:srgbClr>
                  </a:gs>
                </a:gsLst>
                <a:lin ang="0"/>
              </a:gradFill>
              <a:prstDash val="solid"/>
              <a:miter/>
            </a:ln>
          </p:spPr>
        </p:sp>
        <p:sp>
          <p:nvSpPr>
            <p:cNvPr id="59" name="TextBox 38"/>
            <p:cNvSpPr txBox="1"/>
            <p:nvPr/>
          </p:nvSpPr>
          <p:spPr>
            <a:xfrm>
              <a:off x="76200" y="30599"/>
              <a:ext cx="660400" cy="633490"/>
            </a:xfrm>
            <a:prstGeom prst="rect">
              <a:avLst/>
            </a:prstGeom>
          </p:spPr>
          <p:txBody>
            <a:bodyPr lIns="50800" tIns="50800" rIns="50800" bIns="50800" rtlCol="0" anchor="ctr"/>
            <a:p>
              <a:pPr algn="ctr">
                <a:lnSpc>
                  <a:spcPts val="2660"/>
                </a:lnSpc>
                <a:spcBef>
                  <a:spcPct val="0"/>
                </a:spcBef>
              </a:pPr>
            </a:p>
          </p:txBody>
        </p:sp>
      </p:grpSp>
      <p:sp>
        <p:nvSpPr>
          <p:cNvPr id="20" name="TextBox 38"/>
          <p:cNvSpPr txBox="1"/>
          <p:nvPr/>
        </p:nvSpPr>
        <p:spPr>
          <a:xfrm rot="1295334">
            <a:off x="426378" y="344440"/>
            <a:ext cx="2194798" cy="2045951"/>
          </a:xfrm>
          <a:prstGeom prst="rect">
            <a:avLst/>
          </a:prstGeom>
        </p:spPr>
        <p:txBody>
          <a:bodyPr lIns="50800" tIns="50800" rIns="50800" bIns="50800" rtlCol="0" anchor="ctr"/>
          <a:p>
            <a:pPr algn="ctr">
              <a:lnSpc>
                <a:spcPts val="2660"/>
              </a:lnSpc>
              <a:spcBef>
                <a:spcPct val="0"/>
              </a:spcBef>
            </a:pPr>
          </a:p>
        </p:txBody>
      </p:sp>
      <p:sp>
        <p:nvSpPr>
          <p:cNvPr id="21" name="TextBox 38"/>
          <p:cNvSpPr txBox="1"/>
          <p:nvPr/>
        </p:nvSpPr>
        <p:spPr>
          <a:xfrm rot="1295334">
            <a:off x="553378" y="471440"/>
            <a:ext cx="2194798" cy="2045951"/>
          </a:xfrm>
          <a:prstGeom prst="rect">
            <a:avLst/>
          </a:prstGeom>
        </p:spPr>
        <p:txBody>
          <a:bodyPr lIns="50800" tIns="50800" rIns="50800" bIns="50800" rtlCol="0" anchor="ctr"/>
          <a:p>
            <a:pPr algn="ctr">
              <a:lnSpc>
                <a:spcPts val="2660"/>
              </a:lnSpc>
              <a:spcBef>
                <a:spcPct val="0"/>
              </a:spcBef>
            </a:pPr>
          </a:p>
        </p:txBody>
      </p:sp>
      <p:sp>
        <p:nvSpPr>
          <p:cNvPr id="22" name="TextBox 38"/>
          <p:cNvSpPr txBox="1"/>
          <p:nvPr/>
        </p:nvSpPr>
        <p:spPr>
          <a:xfrm rot="1295334">
            <a:off x="680378" y="598440"/>
            <a:ext cx="2194798" cy="2045951"/>
          </a:xfrm>
          <a:prstGeom prst="rect">
            <a:avLst/>
          </a:prstGeom>
        </p:spPr>
        <p:txBody>
          <a:bodyPr lIns="50800" tIns="50800" rIns="50800" bIns="50800" rtlCol="0" anchor="ctr"/>
          <a:p>
            <a:pPr algn="ctr">
              <a:lnSpc>
                <a:spcPts val="2660"/>
              </a:lnSpc>
              <a:spcBef>
                <a:spcPct val="0"/>
              </a:spcBef>
            </a:pPr>
          </a:p>
        </p:txBody>
      </p:sp>
      <p:sp>
        <p:nvSpPr>
          <p:cNvPr id="23" name="TextBox 38"/>
          <p:cNvSpPr txBox="1"/>
          <p:nvPr/>
        </p:nvSpPr>
        <p:spPr>
          <a:xfrm rot="1295334">
            <a:off x="807378" y="725440"/>
            <a:ext cx="2194798" cy="2045951"/>
          </a:xfrm>
          <a:prstGeom prst="rect">
            <a:avLst/>
          </a:prstGeom>
        </p:spPr>
        <p:txBody>
          <a:bodyPr lIns="50800" tIns="50800" rIns="50800" bIns="50800" rtlCol="0" anchor="ctr"/>
          <a:p>
            <a:pPr algn="ctr">
              <a:lnSpc>
                <a:spcPts val="2660"/>
              </a:lnSpc>
              <a:spcBef>
                <a:spcPct val="0"/>
              </a:spcBef>
            </a:pPr>
          </a:p>
        </p:txBody>
      </p:sp>
      <p:sp>
        <p:nvSpPr>
          <p:cNvPr id="24" name="TextBox 38"/>
          <p:cNvSpPr txBox="1"/>
          <p:nvPr/>
        </p:nvSpPr>
        <p:spPr>
          <a:xfrm rot="1295334">
            <a:off x="934378" y="852440"/>
            <a:ext cx="2194798" cy="2045951"/>
          </a:xfrm>
          <a:prstGeom prst="rect">
            <a:avLst/>
          </a:prstGeom>
        </p:spPr>
        <p:txBody>
          <a:bodyPr lIns="50800" tIns="50800" rIns="50800" bIns="50800" rtlCol="0" anchor="ctr"/>
          <a:p>
            <a:pPr algn="ctr">
              <a:lnSpc>
                <a:spcPts val="2660"/>
              </a:lnSpc>
              <a:spcBef>
                <a:spcPct val="0"/>
              </a:spcBef>
            </a:pPr>
          </a:p>
        </p:txBody>
      </p:sp>
      <p:grpSp>
        <p:nvGrpSpPr>
          <p:cNvPr id="34" name="Group 36"/>
          <p:cNvGrpSpPr/>
          <p:nvPr/>
        </p:nvGrpSpPr>
        <p:grpSpPr>
          <a:xfrm rot="1295334">
            <a:off x="290830" y="1777365"/>
            <a:ext cx="2397760" cy="2164080"/>
            <a:chOff x="0" y="0"/>
            <a:chExt cx="812800" cy="732787"/>
          </a:xfrm>
        </p:grpSpPr>
        <p:sp>
          <p:nvSpPr>
            <p:cNvPr id="35" name="Freeform 37"/>
            <p:cNvSpPr/>
            <p:nvPr/>
          </p:nvSpPr>
          <p:spPr>
            <a:xfrm>
              <a:off x="0" y="0"/>
              <a:ext cx="812800" cy="732787"/>
            </a:xfrm>
            <a:custGeom>
              <a:avLst/>
              <a:gdLst/>
              <a:ahLst/>
              <a:cxnLst/>
              <a:rect l="l" t="t" r="r" b="b"/>
              <a:pathLst>
                <a:path w="812800" h="732787">
                  <a:moveTo>
                    <a:pt x="406400" y="0"/>
                  </a:moveTo>
                  <a:cubicBezTo>
                    <a:pt x="181951" y="0"/>
                    <a:pt x="0" y="164040"/>
                    <a:pt x="0" y="366394"/>
                  </a:cubicBezTo>
                  <a:cubicBezTo>
                    <a:pt x="0" y="568747"/>
                    <a:pt x="181951" y="732787"/>
                    <a:pt x="406400" y="732787"/>
                  </a:cubicBezTo>
                  <a:cubicBezTo>
                    <a:pt x="630849" y="732787"/>
                    <a:pt x="812800" y="568747"/>
                    <a:pt x="812800" y="366394"/>
                  </a:cubicBezTo>
                  <a:cubicBezTo>
                    <a:pt x="812800" y="164040"/>
                    <a:pt x="630849" y="0"/>
                    <a:pt x="406400" y="0"/>
                  </a:cubicBezTo>
                  <a:close/>
                </a:path>
              </a:pathLst>
            </a:custGeom>
            <a:solidFill>
              <a:srgbClr val="000000">
                <a:alpha val="0"/>
              </a:srgbClr>
            </a:solidFill>
            <a:ln w="142875" cap="sq">
              <a:gradFill>
                <a:gsLst>
                  <a:gs pos="0">
                    <a:srgbClr val="A3A3A5">
                      <a:alpha val="100000"/>
                    </a:srgbClr>
                  </a:gs>
                  <a:gs pos="100000">
                    <a:srgbClr val="4A494A">
                      <a:alpha val="100000"/>
                    </a:srgbClr>
                  </a:gs>
                </a:gsLst>
                <a:lin ang="0"/>
              </a:gradFill>
              <a:prstDash val="solid"/>
              <a:miter/>
            </a:ln>
          </p:spPr>
        </p:sp>
        <p:sp>
          <p:nvSpPr>
            <p:cNvPr id="36" name="TextBox 38"/>
            <p:cNvSpPr txBox="1"/>
            <p:nvPr/>
          </p:nvSpPr>
          <p:spPr>
            <a:xfrm>
              <a:off x="76200" y="30599"/>
              <a:ext cx="660400" cy="633490"/>
            </a:xfrm>
            <a:prstGeom prst="rect">
              <a:avLst/>
            </a:prstGeom>
          </p:spPr>
          <p:txBody>
            <a:bodyPr lIns="50800" tIns="50800" rIns="50800" bIns="50800" rtlCol="0" anchor="ctr"/>
            <a:p>
              <a:pPr algn="ctr">
                <a:lnSpc>
                  <a:spcPts val="2660"/>
                </a:lnSpc>
                <a:spcBef>
                  <a:spcPct val="0"/>
                </a:spcBef>
              </a:pPr>
            </a:p>
          </p:txBody>
        </p:sp>
      </p:grpSp>
      <p:sp>
        <p:nvSpPr>
          <p:cNvPr id="37" name="TextBox 38"/>
          <p:cNvSpPr txBox="1"/>
          <p:nvPr/>
        </p:nvSpPr>
        <p:spPr>
          <a:xfrm rot="1295334">
            <a:off x="363513" y="1944640"/>
            <a:ext cx="2194798" cy="2045951"/>
          </a:xfrm>
          <a:prstGeom prst="rect">
            <a:avLst/>
          </a:prstGeom>
        </p:spPr>
        <p:txBody>
          <a:bodyPr lIns="50800" tIns="50800" rIns="50800" bIns="50800" rtlCol="0" anchor="ctr"/>
          <a:p>
            <a:pPr algn="ctr">
              <a:lnSpc>
                <a:spcPts val="2660"/>
              </a:lnSpc>
              <a:spcBef>
                <a:spcPct val="0"/>
              </a:spcBef>
            </a:pPr>
          </a:p>
        </p:txBody>
      </p:sp>
      <p:sp>
        <p:nvSpPr>
          <p:cNvPr id="38" name="TextBox 38"/>
          <p:cNvSpPr txBox="1"/>
          <p:nvPr/>
        </p:nvSpPr>
        <p:spPr>
          <a:xfrm rot="1295334">
            <a:off x="490513" y="2071640"/>
            <a:ext cx="2194798" cy="2045951"/>
          </a:xfrm>
          <a:prstGeom prst="rect">
            <a:avLst/>
          </a:prstGeom>
        </p:spPr>
        <p:txBody>
          <a:bodyPr lIns="50800" tIns="50800" rIns="50800" bIns="50800" rtlCol="0" anchor="ctr"/>
          <a:p>
            <a:pPr algn="ctr">
              <a:lnSpc>
                <a:spcPts val="2660"/>
              </a:lnSpc>
              <a:spcBef>
                <a:spcPct val="0"/>
              </a:spcBef>
            </a:pPr>
          </a:p>
        </p:txBody>
      </p:sp>
      <p:sp>
        <p:nvSpPr>
          <p:cNvPr id="39" name="TextBox 38"/>
          <p:cNvSpPr txBox="1"/>
          <p:nvPr/>
        </p:nvSpPr>
        <p:spPr>
          <a:xfrm rot="1295334">
            <a:off x="604178" y="630825"/>
            <a:ext cx="2194798" cy="2045951"/>
          </a:xfrm>
          <a:prstGeom prst="rect">
            <a:avLst/>
          </a:prstGeom>
        </p:spPr>
        <p:txBody>
          <a:bodyPr lIns="50800" tIns="50800" rIns="50800" bIns="50800" rtlCol="0" anchor="ctr"/>
          <a:p>
            <a:pPr algn="ctr">
              <a:lnSpc>
                <a:spcPts val="2660"/>
              </a:lnSpc>
              <a:spcBef>
                <a:spcPct val="0"/>
              </a:spcBef>
            </a:pPr>
          </a:p>
        </p:txBody>
      </p:sp>
      <p:grpSp>
        <p:nvGrpSpPr>
          <p:cNvPr id="40" name="Group 36"/>
          <p:cNvGrpSpPr/>
          <p:nvPr/>
        </p:nvGrpSpPr>
        <p:grpSpPr>
          <a:xfrm rot="1295334">
            <a:off x="1014095" y="228600"/>
            <a:ext cx="2701290" cy="2366645"/>
            <a:chOff x="0" y="0"/>
            <a:chExt cx="812800" cy="732787"/>
          </a:xfrm>
        </p:grpSpPr>
        <p:sp>
          <p:nvSpPr>
            <p:cNvPr id="41" name="Freeform 37"/>
            <p:cNvSpPr/>
            <p:nvPr/>
          </p:nvSpPr>
          <p:spPr>
            <a:xfrm>
              <a:off x="0" y="0"/>
              <a:ext cx="812800" cy="732787"/>
            </a:xfrm>
            <a:custGeom>
              <a:avLst/>
              <a:gdLst/>
              <a:ahLst/>
              <a:cxnLst/>
              <a:rect l="l" t="t" r="r" b="b"/>
              <a:pathLst>
                <a:path w="812800" h="732787">
                  <a:moveTo>
                    <a:pt x="406400" y="0"/>
                  </a:moveTo>
                  <a:cubicBezTo>
                    <a:pt x="181951" y="0"/>
                    <a:pt x="0" y="164040"/>
                    <a:pt x="0" y="366394"/>
                  </a:cubicBezTo>
                  <a:cubicBezTo>
                    <a:pt x="0" y="568747"/>
                    <a:pt x="181951" y="732787"/>
                    <a:pt x="406400" y="732787"/>
                  </a:cubicBezTo>
                  <a:cubicBezTo>
                    <a:pt x="630849" y="732787"/>
                    <a:pt x="812800" y="568747"/>
                    <a:pt x="812800" y="366394"/>
                  </a:cubicBezTo>
                  <a:cubicBezTo>
                    <a:pt x="812800" y="164040"/>
                    <a:pt x="630849" y="0"/>
                    <a:pt x="406400" y="0"/>
                  </a:cubicBezTo>
                  <a:close/>
                </a:path>
              </a:pathLst>
            </a:custGeom>
            <a:solidFill>
              <a:srgbClr val="000000">
                <a:alpha val="0"/>
              </a:srgbClr>
            </a:solidFill>
            <a:ln w="142875" cap="sq">
              <a:gradFill>
                <a:gsLst>
                  <a:gs pos="0">
                    <a:srgbClr val="A3A3A5">
                      <a:alpha val="100000"/>
                    </a:srgbClr>
                  </a:gs>
                  <a:gs pos="100000">
                    <a:srgbClr val="4A494A">
                      <a:alpha val="100000"/>
                    </a:srgbClr>
                  </a:gs>
                </a:gsLst>
                <a:lin ang="0"/>
              </a:gradFill>
              <a:prstDash val="solid"/>
              <a:miter/>
            </a:ln>
          </p:spPr>
        </p:sp>
        <p:sp>
          <p:nvSpPr>
            <p:cNvPr id="42" name="TextBox 38"/>
            <p:cNvSpPr txBox="1"/>
            <p:nvPr/>
          </p:nvSpPr>
          <p:spPr>
            <a:xfrm>
              <a:off x="76200" y="30599"/>
              <a:ext cx="660400" cy="633490"/>
            </a:xfrm>
            <a:prstGeom prst="rect">
              <a:avLst/>
            </a:prstGeom>
          </p:spPr>
          <p:txBody>
            <a:bodyPr lIns="50800" tIns="50800" rIns="50800" bIns="50800" rtlCol="0" anchor="ctr"/>
            <a:p>
              <a:pPr algn="ctr">
                <a:lnSpc>
                  <a:spcPts val="2660"/>
                </a:lnSpc>
                <a:spcBef>
                  <a:spcPct val="0"/>
                </a:spcBef>
              </a:p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2" name="TextBox 32"/>
          <p:cNvSpPr txBox="1"/>
          <p:nvPr/>
        </p:nvSpPr>
        <p:spPr>
          <a:xfrm>
            <a:off x="5027930" y="3981450"/>
            <a:ext cx="9204325" cy="2153920"/>
          </a:xfrm>
          <a:prstGeom prst="rect">
            <a:avLst/>
          </a:prstGeom>
        </p:spPr>
        <p:txBody>
          <a:bodyPr wrap="square" lIns="0" tIns="0" rIns="0" bIns="0" rtlCol="0" anchor="t">
            <a:spAutoFit/>
          </a:bodyPr>
          <a:lstStyle/>
          <a:p>
            <a:pPr algn="ctr">
              <a:lnSpc>
                <a:spcPts val="16800"/>
              </a:lnSpc>
              <a:spcBef>
                <a:spcPct val="0"/>
              </a:spcBef>
            </a:pPr>
            <a:r>
              <a:rPr lang="en-US" sz="12000">
                <a:solidFill>
                  <a:srgbClr val="FFFFFF"/>
                </a:solidFill>
                <a:latin typeface="Century Gothic Paneuropean" panose="020B0502020202020204"/>
                <a:ea typeface="Century Gothic Paneuropean" panose="020B0502020202020204"/>
                <a:cs typeface="Century Gothic Paneuropean" panose="020B0502020202020204"/>
                <a:sym typeface="Century Gothic Paneuropean" panose="020B0502020202020204"/>
              </a:rPr>
              <a:t>THANK</a:t>
            </a:r>
            <a:r>
              <a:rPr lang="en-IN" altLang="en-US" sz="12000">
                <a:solidFill>
                  <a:srgbClr val="FFFFFF"/>
                </a:solidFill>
                <a:latin typeface="Century Gothic Paneuropean" panose="020B0502020202020204"/>
                <a:ea typeface="Century Gothic Paneuropean" panose="020B0502020202020204"/>
                <a:cs typeface="Century Gothic Paneuropean" panose="020B0502020202020204"/>
                <a:sym typeface="Century Gothic Paneuropean" panose="020B0502020202020204"/>
              </a:rPr>
              <a:t> </a:t>
            </a:r>
            <a:r>
              <a:rPr lang="en-US" sz="12000">
                <a:solidFill>
                  <a:srgbClr val="FFFFFF"/>
                </a:solidFill>
                <a:latin typeface="Century Gothic Paneuropean" panose="020B0502020202020204"/>
                <a:ea typeface="Century Gothic Paneuropean" panose="020B0502020202020204"/>
                <a:cs typeface="Century Gothic Paneuropean" panose="020B0502020202020204"/>
                <a:sym typeface="Century Gothic Paneuropean" panose="020B0502020202020204"/>
              </a:rPr>
              <a:t>YOU</a:t>
            </a:r>
            <a:endParaRPr lang="en-US" sz="12000">
              <a:solidFill>
                <a:srgbClr val="FFFFFF"/>
              </a:solidFill>
              <a:latin typeface="Century Gothic Paneuropean" panose="020B0502020202020204"/>
              <a:ea typeface="Century Gothic Paneuropean" panose="020B0502020202020204"/>
              <a:cs typeface="Century Gothic Paneuropean" panose="020B0502020202020204"/>
              <a:sym typeface="Century Gothic Paneuropean" panose="020B0502020202020204"/>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2446</Words>
  <Application>WPS Slides</Application>
  <PresentationFormat>On-screen Show (4:3)</PresentationFormat>
  <Paragraphs>46</Paragraphs>
  <Slides>8</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8</vt:i4>
      </vt:variant>
    </vt:vector>
  </HeadingPairs>
  <TitlesOfParts>
    <vt:vector size="19" baseType="lpstr">
      <vt:lpstr>Arial</vt:lpstr>
      <vt:lpstr>SimSun</vt:lpstr>
      <vt:lpstr>Wingdings</vt:lpstr>
      <vt:lpstr>Big Shoulders Display Bold</vt:lpstr>
      <vt:lpstr>Tinos Bold</vt:lpstr>
      <vt:lpstr>Century Gothic Paneuropean Bold</vt:lpstr>
      <vt:lpstr>Century Gothic Paneuropean</vt:lpstr>
      <vt:lpstr>Microsoft YaHei</vt:lpstr>
      <vt:lpstr>Arial Unicode MS</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DEVELOPMENT</dc:title>
  <dc:creator/>
  <cp:lastModifiedBy>Dhakshana Sree</cp:lastModifiedBy>
  <cp:revision>2</cp:revision>
  <dcterms:created xsi:type="dcterms:W3CDTF">2006-08-16T00:00:00Z</dcterms:created>
  <dcterms:modified xsi:type="dcterms:W3CDTF">2025-05-04T18:50:36Z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CCB57D9147E14FECB7B95E48CFB95067_12</vt:lpwstr>
  </property>
  <property fmtid="{D5CDD505-2E9C-101B-9397-08002B2CF9AE}" pid="3" name="KSOProductBuildVer">
    <vt:lpwstr>2057-12.2.0.20796</vt:lpwstr>
  </property>
</Properties>
</file>