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9"/>
  </p:notesMasterIdLst>
  <p:sldIdLst>
    <p:sldId id="256" r:id="rId2"/>
    <p:sldId id="318" r:id="rId3"/>
    <p:sldId id="321" r:id="rId4"/>
    <p:sldId id="262" r:id="rId5"/>
    <p:sldId id="269" r:id="rId6"/>
    <p:sldId id="309" r:id="rId7"/>
    <p:sldId id="307" r:id="rId8"/>
    <p:sldId id="319" r:id="rId9"/>
    <p:sldId id="316" r:id="rId10"/>
    <p:sldId id="325" r:id="rId11"/>
    <p:sldId id="320" r:id="rId12"/>
    <p:sldId id="322" r:id="rId13"/>
    <p:sldId id="323" r:id="rId14"/>
    <p:sldId id="324" r:id="rId15"/>
    <p:sldId id="311" r:id="rId16"/>
    <p:sldId id="312" r:id="rId17"/>
    <p:sldId id="314"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Sor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5D2A0F-C5A8-4D98-8077-5DB49DB61C3F}">
  <a:tblStyle styleId="{2F5D2A0F-C5A8-4D98-8077-5DB49DB61C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anthoshi Ponnam" userId="e0ce1b14ec0a51a5" providerId="LiveId" clId="{BD5F2E47-73DA-44E1-B6F2-030088ACDF67}"/>
    <pc:docChg chg="modSld sldOrd">
      <pc:chgData name="Divya Santhoshi Ponnam" userId="e0ce1b14ec0a51a5" providerId="LiveId" clId="{BD5F2E47-73DA-44E1-B6F2-030088ACDF67}" dt="2024-05-21T13:11:54.540" v="7" actId="20577"/>
      <pc:docMkLst>
        <pc:docMk/>
      </pc:docMkLst>
      <pc:sldChg chg="ord">
        <pc:chgData name="Divya Santhoshi Ponnam" userId="e0ce1b14ec0a51a5" providerId="LiveId" clId="{BD5F2E47-73DA-44E1-B6F2-030088ACDF67}" dt="2024-05-21T13:11:14.555" v="1"/>
        <pc:sldMkLst>
          <pc:docMk/>
          <pc:sldMk cId="1863727236" sldId="319"/>
        </pc:sldMkLst>
      </pc:sldChg>
      <pc:sldChg chg="modSp mod">
        <pc:chgData name="Divya Santhoshi Ponnam" userId="e0ce1b14ec0a51a5" providerId="LiveId" clId="{BD5F2E47-73DA-44E1-B6F2-030088ACDF67}" dt="2024-05-21T13:11:54.540" v="7" actId="20577"/>
        <pc:sldMkLst>
          <pc:docMk/>
          <pc:sldMk cId="23086395" sldId="322"/>
        </pc:sldMkLst>
        <pc:spChg chg="mod">
          <ac:chgData name="Divya Santhoshi Ponnam" userId="e0ce1b14ec0a51a5" providerId="LiveId" clId="{BD5F2E47-73DA-44E1-B6F2-030088ACDF67}" dt="2024-05-21T13:11:54.540" v="7" actId="20577"/>
          <ac:spMkLst>
            <pc:docMk/>
            <pc:sldMk cId="23086395" sldId="322"/>
            <ac:spMk id="2" creationId="{69B904EB-CE56-EF1D-CFAA-60F8F18E582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51829F-42F6-43BF-8CEE-D5ED2211A419}"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853C67AD-C12A-4677-B11B-2FFBA87ADAE3}">
      <dgm:prSet custT="1"/>
      <dgm:spPr/>
      <dgm:t>
        <a:bodyPr/>
        <a:lstStyle/>
        <a:p>
          <a:pPr>
            <a:lnSpc>
              <a:spcPct val="100000"/>
            </a:lnSpc>
          </a:pPr>
          <a:r>
            <a:rPr lang="en-US" sz="1400" b="1" dirty="0">
              <a:latin typeface="Times New Roman" panose="02020603050405020304" pitchFamily="18" charset="0"/>
              <a:cs typeface="Times New Roman" panose="02020603050405020304" pitchFamily="18" charset="0"/>
            </a:rPr>
            <a:t>Initial Assessment:</a:t>
          </a:r>
          <a:r>
            <a:rPr lang="en-US" sz="1400" dirty="0">
              <a:latin typeface="Times New Roman" panose="02020603050405020304" pitchFamily="18" charset="0"/>
              <a:cs typeface="Times New Roman" panose="02020603050405020304" pitchFamily="18" charset="0"/>
            </a:rPr>
            <a:t> Gather data on student strengths, weaknesses, and learning styles.</a:t>
          </a:r>
        </a:p>
      </dgm:t>
    </dgm:pt>
    <dgm:pt modelId="{79420BE4-76C4-40DF-94A9-83B6CEADCC56}" type="parTrans" cxnId="{91295078-C7DA-43CA-9E31-2EB50E3635FF}">
      <dgm:prSet/>
      <dgm:spPr/>
      <dgm:t>
        <a:bodyPr/>
        <a:lstStyle/>
        <a:p>
          <a:endParaRPr lang="en-US"/>
        </a:p>
      </dgm:t>
    </dgm:pt>
    <dgm:pt modelId="{3E3084B4-F177-41B6-9F3B-792916351CAA}" type="sibTrans" cxnId="{91295078-C7DA-43CA-9E31-2EB50E3635FF}">
      <dgm:prSet/>
      <dgm:spPr/>
      <dgm:t>
        <a:bodyPr/>
        <a:lstStyle/>
        <a:p>
          <a:endParaRPr lang="en-US"/>
        </a:p>
      </dgm:t>
    </dgm:pt>
    <dgm:pt modelId="{3C9A5E1D-EA8B-481F-A492-4B020CF475A8}">
      <dgm:prSet custT="1"/>
      <dgm:spPr/>
      <dgm:t>
        <a:bodyPr/>
        <a:lstStyle/>
        <a:p>
          <a:r>
            <a:rPr lang="en-US" sz="1400" b="1" dirty="0">
              <a:latin typeface="Times New Roman" panose="02020603050405020304" pitchFamily="18" charset="0"/>
              <a:cs typeface="Times New Roman" panose="02020603050405020304" pitchFamily="18" charset="0"/>
            </a:rPr>
            <a:t>Curating Learning Path:</a:t>
          </a:r>
          <a:r>
            <a:rPr lang="en-US" sz="1400" dirty="0">
              <a:latin typeface="Times New Roman" panose="02020603050405020304" pitchFamily="18" charset="0"/>
              <a:cs typeface="Times New Roman" panose="02020603050405020304" pitchFamily="18" charset="0"/>
            </a:rPr>
            <a:t> Customize learning paths with appropriate materials.</a:t>
          </a:r>
        </a:p>
      </dgm:t>
    </dgm:pt>
    <dgm:pt modelId="{2D64A00F-F5B4-4652-8D53-248467331379}" type="parTrans" cxnId="{BF06D968-017E-42E0-A964-750424F4D1FB}">
      <dgm:prSet/>
      <dgm:spPr/>
      <dgm:t>
        <a:bodyPr/>
        <a:lstStyle/>
        <a:p>
          <a:endParaRPr lang="en-US"/>
        </a:p>
      </dgm:t>
    </dgm:pt>
    <dgm:pt modelId="{2FE01CC0-81EC-4363-BC27-3A12287407A4}" type="sibTrans" cxnId="{BF06D968-017E-42E0-A964-750424F4D1FB}">
      <dgm:prSet/>
      <dgm:spPr/>
      <dgm:t>
        <a:bodyPr/>
        <a:lstStyle/>
        <a:p>
          <a:endParaRPr lang="en-US"/>
        </a:p>
      </dgm:t>
    </dgm:pt>
    <dgm:pt modelId="{F48283A0-5D35-4C89-9075-56381216D39D}">
      <dgm:prSet custT="1"/>
      <dgm:spPr/>
      <dgm:t>
        <a:bodyPr/>
        <a:lstStyle/>
        <a:p>
          <a:r>
            <a:rPr lang="en-US" sz="1400" b="1" dirty="0">
              <a:latin typeface="Times New Roman" panose="02020603050405020304" pitchFamily="18" charset="0"/>
              <a:cs typeface="Times New Roman" panose="02020603050405020304" pitchFamily="18" charset="0"/>
            </a:rPr>
            <a:t>Interactive Learning:</a:t>
          </a:r>
          <a:r>
            <a:rPr lang="en-US" sz="1400" dirty="0">
              <a:latin typeface="Times New Roman" panose="02020603050405020304" pitchFamily="18" charset="0"/>
              <a:cs typeface="Times New Roman" panose="02020603050405020304" pitchFamily="18" charset="0"/>
            </a:rPr>
            <a:t> Deliver multimedia lessons tailored to individual preferences</a:t>
          </a:r>
          <a:r>
            <a:rPr lang="en-US" sz="1300" dirty="0"/>
            <a:t>.</a:t>
          </a:r>
        </a:p>
      </dgm:t>
    </dgm:pt>
    <dgm:pt modelId="{C0869387-E5CD-414D-81D6-063AF4A2032C}" type="parTrans" cxnId="{DAB02853-645D-43FB-8FB3-602EB80F2DBE}">
      <dgm:prSet/>
      <dgm:spPr/>
      <dgm:t>
        <a:bodyPr/>
        <a:lstStyle/>
        <a:p>
          <a:endParaRPr lang="en-US"/>
        </a:p>
      </dgm:t>
    </dgm:pt>
    <dgm:pt modelId="{3897B51D-3BAB-411E-93EC-ED2BF1272B3A}" type="sibTrans" cxnId="{DAB02853-645D-43FB-8FB3-602EB80F2DBE}">
      <dgm:prSet/>
      <dgm:spPr/>
      <dgm:t>
        <a:bodyPr/>
        <a:lstStyle/>
        <a:p>
          <a:endParaRPr lang="en-US"/>
        </a:p>
      </dgm:t>
    </dgm:pt>
    <dgm:pt modelId="{F7BCA912-FADB-451B-9536-CC430FBBE8B2}">
      <dgm:prSet custT="1"/>
      <dgm:spPr/>
      <dgm:t>
        <a:bodyPr/>
        <a:lstStyle/>
        <a:p>
          <a:r>
            <a:rPr lang="en-US" sz="1400" b="1" dirty="0">
              <a:latin typeface="Times New Roman" panose="02020603050405020304" pitchFamily="18" charset="0"/>
              <a:cs typeface="Times New Roman" panose="02020603050405020304" pitchFamily="18" charset="0"/>
            </a:rPr>
            <a:t>Adaptive Learning:</a:t>
          </a:r>
          <a:r>
            <a:rPr lang="en-US" sz="1400" dirty="0">
              <a:latin typeface="Times New Roman" panose="02020603050405020304" pitchFamily="18" charset="0"/>
              <a:cs typeface="Times New Roman" panose="02020603050405020304" pitchFamily="18" charset="0"/>
            </a:rPr>
            <a:t> Adjust difficulty and provide feedback based on interactions.</a:t>
          </a:r>
        </a:p>
      </dgm:t>
    </dgm:pt>
    <dgm:pt modelId="{0019A810-DD28-41B5-AADA-7666D603DF7C}" type="parTrans" cxnId="{7D5ACFF5-655B-4D6C-9801-78DE5F934C45}">
      <dgm:prSet/>
      <dgm:spPr/>
      <dgm:t>
        <a:bodyPr/>
        <a:lstStyle/>
        <a:p>
          <a:endParaRPr lang="en-US"/>
        </a:p>
      </dgm:t>
    </dgm:pt>
    <dgm:pt modelId="{2228D19D-2DD7-44E8-856E-ABF5F7429FB2}" type="sibTrans" cxnId="{7D5ACFF5-655B-4D6C-9801-78DE5F934C45}">
      <dgm:prSet/>
      <dgm:spPr/>
      <dgm:t>
        <a:bodyPr/>
        <a:lstStyle/>
        <a:p>
          <a:endParaRPr lang="en-US"/>
        </a:p>
      </dgm:t>
    </dgm:pt>
    <dgm:pt modelId="{371E0A4B-48F3-477C-B220-C22C2A16540E}">
      <dgm:prSet custT="1"/>
      <dgm:spPr/>
      <dgm:t>
        <a:bodyPr/>
        <a:lstStyle/>
        <a:p>
          <a:r>
            <a:rPr lang="en-US" sz="1400" b="1" dirty="0">
              <a:latin typeface="Times New Roman" panose="02020603050405020304" pitchFamily="18" charset="0"/>
              <a:cs typeface="Times New Roman" panose="02020603050405020304" pitchFamily="18" charset="0"/>
            </a:rPr>
            <a:t>Feedback and Reinforcement:</a:t>
          </a:r>
          <a:r>
            <a:rPr lang="en-US" sz="1400" dirty="0">
              <a:latin typeface="Times New Roman" panose="02020603050405020304" pitchFamily="18" charset="0"/>
              <a:cs typeface="Times New Roman" panose="02020603050405020304" pitchFamily="18" charset="0"/>
            </a:rPr>
            <a:t> Offer immediate feedback and positive reinforcement.</a:t>
          </a:r>
        </a:p>
      </dgm:t>
    </dgm:pt>
    <dgm:pt modelId="{3BB6CA1F-B254-466B-B8AD-AF1753CE3B21}" type="parTrans" cxnId="{984CAC58-2A93-4B8D-9767-B2408A7BEBED}">
      <dgm:prSet/>
      <dgm:spPr/>
      <dgm:t>
        <a:bodyPr/>
        <a:lstStyle/>
        <a:p>
          <a:endParaRPr lang="en-US"/>
        </a:p>
      </dgm:t>
    </dgm:pt>
    <dgm:pt modelId="{7BF09C5B-D5EC-4E69-A854-E96D3B1B2557}" type="sibTrans" cxnId="{984CAC58-2A93-4B8D-9767-B2408A7BEBED}">
      <dgm:prSet/>
      <dgm:spPr/>
      <dgm:t>
        <a:bodyPr/>
        <a:lstStyle/>
        <a:p>
          <a:endParaRPr lang="en-US"/>
        </a:p>
      </dgm:t>
    </dgm:pt>
    <dgm:pt modelId="{14F04023-7ABC-4FEA-B3FC-C51F8C5ECD33}">
      <dgm:prSet custT="1"/>
      <dgm:spPr/>
      <dgm:t>
        <a:bodyPr/>
        <a:lstStyle/>
        <a:p>
          <a:r>
            <a:rPr lang="en-US" sz="1400" b="1" dirty="0">
              <a:latin typeface="Times New Roman" panose="02020603050405020304" pitchFamily="18" charset="0"/>
              <a:cs typeface="Times New Roman" panose="02020603050405020304" pitchFamily="18" charset="0"/>
            </a:rPr>
            <a:t>Continuous Improvement:</a:t>
          </a:r>
          <a:r>
            <a:rPr lang="en-US" sz="1400" dirty="0">
              <a:latin typeface="Times New Roman" panose="02020603050405020304" pitchFamily="18" charset="0"/>
              <a:cs typeface="Times New Roman" panose="02020603050405020304" pitchFamily="18" charset="0"/>
            </a:rPr>
            <a:t> Evolve based on interactions and student data analysis.</a:t>
          </a:r>
        </a:p>
      </dgm:t>
    </dgm:pt>
    <dgm:pt modelId="{C4DA2E26-9244-49CE-97EA-FE1CBA0F6A66}" type="parTrans" cxnId="{3C06ACD6-D862-41E4-8914-43EF7E8EA7CC}">
      <dgm:prSet/>
      <dgm:spPr/>
      <dgm:t>
        <a:bodyPr/>
        <a:lstStyle/>
        <a:p>
          <a:endParaRPr lang="en-US"/>
        </a:p>
      </dgm:t>
    </dgm:pt>
    <dgm:pt modelId="{280FE187-F8CB-4D29-9901-F76F22354CBC}" type="sibTrans" cxnId="{3C06ACD6-D862-41E4-8914-43EF7E8EA7CC}">
      <dgm:prSet/>
      <dgm:spPr/>
      <dgm:t>
        <a:bodyPr/>
        <a:lstStyle/>
        <a:p>
          <a:endParaRPr lang="en-US"/>
        </a:p>
      </dgm:t>
    </dgm:pt>
    <dgm:pt modelId="{38783518-2940-4AD6-8BF8-5F8ECF3336AE}" type="pres">
      <dgm:prSet presAssocID="{F951829F-42F6-43BF-8CEE-D5ED2211A419}" presName="root" presStyleCnt="0">
        <dgm:presLayoutVars>
          <dgm:dir/>
          <dgm:resizeHandles val="exact"/>
        </dgm:presLayoutVars>
      </dgm:prSet>
      <dgm:spPr/>
    </dgm:pt>
    <dgm:pt modelId="{68732F98-5C8D-4ECC-A798-1883C2549C19}" type="pres">
      <dgm:prSet presAssocID="{F951829F-42F6-43BF-8CEE-D5ED2211A419}" presName="container" presStyleCnt="0">
        <dgm:presLayoutVars>
          <dgm:dir/>
          <dgm:resizeHandles val="exact"/>
        </dgm:presLayoutVars>
      </dgm:prSet>
      <dgm:spPr/>
    </dgm:pt>
    <dgm:pt modelId="{F49D4ACF-7816-40E9-BFB2-B1311A217FE7}" type="pres">
      <dgm:prSet presAssocID="{853C67AD-C12A-4677-B11B-2FFBA87ADAE3}" presName="compNode" presStyleCnt="0"/>
      <dgm:spPr/>
    </dgm:pt>
    <dgm:pt modelId="{B7485953-1C9C-4141-9149-3447BDDD30A8}" type="pres">
      <dgm:prSet presAssocID="{853C67AD-C12A-4677-B11B-2FFBA87ADAE3}" presName="iconBgRect" presStyleLbl="bgShp" presStyleIdx="0" presStyleCnt="6"/>
      <dgm:spPr/>
    </dgm:pt>
    <dgm:pt modelId="{590E81D6-9B81-4D9D-B3D6-CD0E5D0BC625}" type="pres">
      <dgm:prSet presAssocID="{853C67AD-C12A-4677-B11B-2FFBA87ADAE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ard Room"/>
        </a:ext>
      </dgm:extLst>
    </dgm:pt>
    <dgm:pt modelId="{52B25C62-8C7F-49DD-807C-21EBC17CFAE9}" type="pres">
      <dgm:prSet presAssocID="{853C67AD-C12A-4677-B11B-2FFBA87ADAE3}" presName="spaceRect" presStyleCnt="0"/>
      <dgm:spPr/>
    </dgm:pt>
    <dgm:pt modelId="{381A63EC-11F0-4BD3-B4B5-75BD7441BF7F}" type="pres">
      <dgm:prSet presAssocID="{853C67AD-C12A-4677-B11B-2FFBA87ADAE3}" presName="textRect" presStyleLbl="revTx" presStyleIdx="0" presStyleCnt="6">
        <dgm:presLayoutVars>
          <dgm:chMax val="1"/>
          <dgm:chPref val="1"/>
        </dgm:presLayoutVars>
      </dgm:prSet>
      <dgm:spPr/>
    </dgm:pt>
    <dgm:pt modelId="{7E0DD636-EC0E-4208-9BB6-A70611955FFE}" type="pres">
      <dgm:prSet presAssocID="{3E3084B4-F177-41B6-9F3B-792916351CAA}" presName="sibTrans" presStyleLbl="sibTrans2D1" presStyleIdx="0" presStyleCnt="0"/>
      <dgm:spPr/>
    </dgm:pt>
    <dgm:pt modelId="{BF1DAE9B-BC61-45D7-A8C7-4921949B1F73}" type="pres">
      <dgm:prSet presAssocID="{3C9A5E1D-EA8B-481F-A492-4B020CF475A8}" presName="compNode" presStyleCnt="0"/>
      <dgm:spPr/>
    </dgm:pt>
    <dgm:pt modelId="{06DBC334-5DC8-4182-8154-4A62534A8DD7}" type="pres">
      <dgm:prSet presAssocID="{3C9A5E1D-EA8B-481F-A492-4B020CF475A8}" presName="iconBgRect" presStyleLbl="bgShp" presStyleIdx="1" presStyleCnt="6"/>
      <dgm:spPr/>
    </dgm:pt>
    <dgm:pt modelId="{8900EE11-02A5-466B-8ADD-C21AB5D665D0}" type="pres">
      <dgm:prSet presAssocID="{3C9A5E1D-EA8B-481F-A492-4B020CF475A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CCC6B9CF-BA4F-44B2-A775-95A91E58762C}" type="pres">
      <dgm:prSet presAssocID="{3C9A5E1D-EA8B-481F-A492-4B020CF475A8}" presName="spaceRect" presStyleCnt="0"/>
      <dgm:spPr/>
    </dgm:pt>
    <dgm:pt modelId="{84C542A6-3963-4A25-9FFC-8846CB6F2FAC}" type="pres">
      <dgm:prSet presAssocID="{3C9A5E1D-EA8B-481F-A492-4B020CF475A8}" presName="textRect" presStyleLbl="revTx" presStyleIdx="1" presStyleCnt="6">
        <dgm:presLayoutVars>
          <dgm:chMax val="1"/>
          <dgm:chPref val="1"/>
        </dgm:presLayoutVars>
      </dgm:prSet>
      <dgm:spPr/>
    </dgm:pt>
    <dgm:pt modelId="{66E5B8E6-CBEA-469D-81FF-48CEBA543744}" type="pres">
      <dgm:prSet presAssocID="{2FE01CC0-81EC-4363-BC27-3A12287407A4}" presName="sibTrans" presStyleLbl="sibTrans2D1" presStyleIdx="0" presStyleCnt="0"/>
      <dgm:spPr/>
    </dgm:pt>
    <dgm:pt modelId="{A420D4D8-81A7-4B50-9DD5-643296C3B8C3}" type="pres">
      <dgm:prSet presAssocID="{F48283A0-5D35-4C89-9075-56381216D39D}" presName="compNode" presStyleCnt="0"/>
      <dgm:spPr/>
    </dgm:pt>
    <dgm:pt modelId="{73A44E6F-864F-4FC5-95D7-0A7A06016A03}" type="pres">
      <dgm:prSet presAssocID="{F48283A0-5D35-4C89-9075-56381216D39D}" presName="iconBgRect" presStyleLbl="bgShp" presStyleIdx="2" presStyleCnt="6"/>
      <dgm:spPr/>
    </dgm:pt>
    <dgm:pt modelId="{7CCEFB88-98BA-4C81-B30B-F0E0D3AB73D3}" type="pres">
      <dgm:prSet presAssocID="{F48283A0-5D35-4C89-9075-56381216D39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jector screen"/>
        </a:ext>
      </dgm:extLst>
    </dgm:pt>
    <dgm:pt modelId="{04013B64-734C-43CC-B91C-DE0FDEDBDB61}" type="pres">
      <dgm:prSet presAssocID="{F48283A0-5D35-4C89-9075-56381216D39D}" presName="spaceRect" presStyleCnt="0"/>
      <dgm:spPr/>
    </dgm:pt>
    <dgm:pt modelId="{9996C5EA-E518-4983-A5DD-72FE6BE6020F}" type="pres">
      <dgm:prSet presAssocID="{F48283A0-5D35-4C89-9075-56381216D39D}" presName="textRect" presStyleLbl="revTx" presStyleIdx="2" presStyleCnt="6">
        <dgm:presLayoutVars>
          <dgm:chMax val="1"/>
          <dgm:chPref val="1"/>
        </dgm:presLayoutVars>
      </dgm:prSet>
      <dgm:spPr/>
    </dgm:pt>
    <dgm:pt modelId="{9D518787-26F1-40A9-85BD-1DE75DFD3126}" type="pres">
      <dgm:prSet presAssocID="{3897B51D-3BAB-411E-93EC-ED2BF1272B3A}" presName="sibTrans" presStyleLbl="sibTrans2D1" presStyleIdx="0" presStyleCnt="0"/>
      <dgm:spPr/>
    </dgm:pt>
    <dgm:pt modelId="{1852D598-BF05-4C20-B195-CAFE68CBD8DF}" type="pres">
      <dgm:prSet presAssocID="{F7BCA912-FADB-451B-9536-CC430FBBE8B2}" presName="compNode" presStyleCnt="0"/>
      <dgm:spPr/>
    </dgm:pt>
    <dgm:pt modelId="{42EEB703-BA1F-4162-BC11-F4C340EDD2BB}" type="pres">
      <dgm:prSet presAssocID="{F7BCA912-FADB-451B-9536-CC430FBBE8B2}" presName="iconBgRect" presStyleLbl="bgShp" presStyleIdx="3" presStyleCnt="6"/>
      <dgm:spPr/>
    </dgm:pt>
    <dgm:pt modelId="{539DF743-5C74-4095-A14C-7454DAB206D4}" type="pres">
      <dgm:prSet presAssocID="{F7BCA912-FADB-451B-9536-CC430FBBE8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ille"/>
        </a:ext>
      </dgm:extLst>
    </dgm:pt>
    <dgm:pt modelId="{8D99958E-CD06-431F-A663-79105DB15CCA}" type="pres">
      <dgm:prSet presAssocID="{F7BCA912-FADB-451B-9536-CC430FBBE8B2}" presName="spaceRect" presStyleCnt="0"/>
      <dgm:spPr/>
    </dgm:pt>
    <dgm:pt modelId="{92449F30-DED3-47CB-A5F9-8DB614726BBD}" type="pres">
      <dgm:prSet presAssocID="{F7BCA912-FADB-451B-9536-CC430FBBE8B2}" presName="textRect" presStyleLbl="revTx" presStyleIdx="3" presStyleCnt="6">
        <dgm:presLayoutVars>
          <dgm:chMax val="1"/>
          <dgm:chPref val="1"/>
        </dgm:presLayoutVars>
      </dgm:prSet>
      <dgm:spPr/>
    </dgm:pt>
    <dgm:pt modelId="{9BDB6434-7246-49B5-8094-89965F482B1C}" type="pres">
      <dgm:prSet presAssocID="{2228D19D-2DD7-44E8-856E-ABF5F7429FB2}" presName="sibTrans" presStyleLbl="sibTrans2D1" presStyleIdx="0" presStyleCnt="0"/>
      <dgm:spPr/>
    </dgm:pt>
    <dgm:pt modelId="{E6F0C079-3244-45DD-8CCA-1BBC27F53C92}" type="pres">
      <dgm:prSet presAssocID="{371E0A4B-48F3-477C-B220-C22C2A16540E}" presName="compNode" presStyleCnt="0"/>
      <dgm:spPr/>
    </dgm:pt>
    <dgm:pt modelId="{83FCD829-222F-408A-ACF4-EC62042D12C0}" type="pres">
      <dgm:prSet presAssocID="{371E0A4B-48F3-477C-B220-C22C2A16540E}" presName="iconBgRect" presStyleLbl="bgShp" presStyleIdx="4" presStyleCnt="6"/>
      <dgm:spPr/>
    </dgm:pt>
    <dgm:pt modelId="{9DD26217-727D-4E87-B7A9-F5A492AB66E1}" type="pres">
      <dgm:prSet presAssocID="{371E0A4B-48F3-477C-B220-C22C2A16540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pping Hands"/>
        </a:ext>
      </dgm:extLst>
    </dgm:pt>
    <dgm:pt modelId="{8E0C7D24-1AFD-44F1-AF79-D8F29CE10467}" type="pres">
      <dgm:prSet presAssocID="{371E0A4B-48F3-477C-B220-C22C2A16540E}" presName="spaceRect" presStyleCnt="0"/>
      <dgm:spPr/>
    </dgm:pt>
    <dgm:pt modelId="{BB5EEB4D-20AC-4941-9E34-2684E492D475}" type="pres">
      <dgm:prSet presAssocID="{371E0A4B-48F3-477C-B220-C22C2A16540E}" presName="textRect" presStyleLbl="revTx" presStyleIdx="4" presStyleCnt="6">
        <dgm:presLayoutVars>
          <dgm:chMax val="1"/>
          <dgm:chPref val="1"/>
        </dgm:presLayoutVars>
      </dgm:prSet>
      <dgm:spPr/>
    </dgm:pt>
    <dgm:pt modelId="{C4434CFC-F8B5-4589-959E-CEF6C9593944}" type="pres">
      <dgm:prSet presAssocID="{7BF09C5B-D5EC-4E69-A854-E96D3B1B2557}" presName="sibTrans" presStyleLbl="sibTrans2D1" presStyleIdx="0" presStyleCnt="0"/>
      <dgm:spPr/>
    </dgm:pt>
    <dgm:pt modelId="{99CE5E7D-CC2C-414B-BDF6-3F3B522010C1}" type="pres">
      <dgm:prSet presAssocID="{14F04023-7ABC-4FEA-B3FC-C51F8C5ECD33}" presName="compNode" presStyleCnt="0"/>
      <dgm:spPr/>
    </dgm:pt>
    <dgm:pt modelId="{9D58140E-4019-41C9-B2DF-303ABA8ED7BB}" type="pres">
      <dgm:prSet presAssocID="{14F04023-7ABC-4FEA-B3FC-C51F8C5ECD33}" presName="iconBgRect" presStyleLbl="bgShp" presStyleIdx="5" presStyleCnt="6"/>
      <dgm:spPr/>
    </dgm:pt>
    <dgm:pt modelId="{C45D2997-B549-4E92-B400-12DB85D871D4}" type="pres">
      <dgm:prSet presAssocID="{14F04023-7ABC-4FEA-B3FC-C51F8C5ECD3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rrow Circle"/>
        </a:ext>
      </dgm:extLst>
    </dgm:pt>
    <dgm:pt modelId="{47D0985B-0999-4826-965B-3AD47EAB167D}" type="pres">
      <dgm:prSet presAssocID="{14F04023-7ABC-4FEA-B3FC-C51F8C5ECD33}" presName="spaceRect" presStyleCnt="0"/>
      <dgm:spPr/>
    </dgm:pt>
    <dgm:pt modelId="{06A846BE-13CE-4DCC-B936-B2FAC468BC15}" type="pres">
      <dgm:prSet presAssocID="{14F04023-7ABC-4FEA-B3FC-C51F8C5ECD33}" presName="textRect" presStyleLbl="revTx" presStyleIdx="5" presStyleCnt="6">
        <dgm:presLayoutVars>
          <dgm:chMax val="1"/>
          <dgm:chPref val="1"/>
        </dgm:presLayoutVars>
      </dgm:prSet>
      <dgm:spPr/>
    </dgm:pt>
  </dgm:ptLst>
  <dgm:cxnLst>
    <dgm:cxn modelId="{261C1D0F-F721-4E52-9AE9-8DD966F89F72}" type="presOf" srcId="{3897B51D-3BAB-411E-93EC-ED2BF1272B3A}" destId="{9D518787-26F1-40A9-85BD-1DE75DFD3126}" srcOrd="0" destOrd="0" presId="urn:microsoft.com/office/officeart/2018/2/layout/IconCircleList"/>
    <dgm:cxn modelId="{4AF5C11B-D5B8-4ECA-A4D4-C54DEE775CAC}" type="presOf" srcId="{F7BCA912-FADB-451B-9536-CC430FBBE8B2}" destId="{92449F30-DED3-47CB-A5F9-8DB614726BBD}" srcOrd="0" destOrd="0" presId="urn:microsoft.com/office/officeart/2018/2/layout/IconCircleList"/>
    <dgm:cxn modelId="{21A8831F-C5BB-43A4-8C2E-A15613A72986}" type="presOf" srcId="{F48283A0-5D35-4C89-9075-56381216D39D}" destId="{9996C5EA-E518-4983-A5DD-72FE6BE6020F}" srcOrd="0" destOrd="0" presId="urn:microsoft.com/office/officeart/2018/2/layout/IconCircleList"/>
    <dgm:cxn modelId="{6B39822A-36B1-44BE-9DFA-5D1164DCECC4}" type="presOf" srcId="{853C67AD-C12A-4677-B11B-2FFBA87ADAE3}" destId="{381A63EC-11F0-4BD3-B4B5-75BD7441BF7F}" srcOrd="0" destOrd="0" presId="urn:microsoft.com/office/officeart/2018/2/layout/IconCircleList"/>
    <dgm:cxn modelId="{2BD21F45-638F-4F9B-96D7-135D65670F0A}" type="presOf" srcId="{14F04023-7ABC-4FEA-B3FC-C51F8C5ECD33}" destId="{06A846BE-13CE-4DCC-B936-B2FAC468BC15}" srcOrd="0" destOrd="0" presId="urn:microsoft.com/office/officeart/2018/2/layout/IconCircleList"/>
    <dgm:cxn modelId="{BF06D968-017E-42E0-A964-750424F4D1FB}" srcId="{F951829F-42F6-43BF-8CEE-D5ED2211A419}" destId="{3C9A5E1D-EA8B-481F-A492-4B020CF475A8}" srcOrd="1" destOrd="0" parTransId="{2D64A00F-F5B4-4652-8D53-248467331379}" sibTransId="{2FE01CC0-81EC-4363-BC27-3A12287407A4}"/>
    <dgm:cxn modelId="{DAB02853-645D-43FB-8FB3-602EB80F2DBE}" srcId="{F951829F-42F6-43BF-8CEE-D5ED2211A419}" destId="{F48283A0-5D35-4C89-9075-56381216D39D}" srcOrd="2" destOrd="0" parTransId="{C0869387-E5CD-414D-81D6-063AF4A2032C}" sibTransId="{3897B51D-3BAB-411E-93EC-ED2BF1272B3A}"/>
    <dgm:cxn modelId="{91295078-C7DA-43CA-9E31-2EB50E3635FF}" srcId="{F951829F-42F6-43BF-8CEE-D5ED2211A419}" destId="{853C67AD-C12A-4677-B11B-2FFBA87ADAE3}" srcOrd="0" destOrd="0" parTransId="{79420BE4-76C4-40DF-94A9-83B6CEADCC56}" sibTransId="{3E3084B4-F177-41B6-9F3B-792916351CAA}"/>
    <dgm:cxn modelId="{984CAC58-2A93-4B8D-9767-B2408A7BEBED}" srcId="{F951829F-42F6-43BF-8CEE-D5ED2211A419}" destId="{371E0A4B-48F3-477C-B220-C22C2A16540E}" srcOrd="4" destOrd="0" parTransId="{3BB6CA1F-B254-466B-B8AD-AF1753CE3B21}" sibTransId="{7BF09C5B-D5EC-4E69-A854-E96D3B1B2557}"/>
    <dgm:cxn modelId="{880D798A-6D68-4167-A103-CF962BF5C345}" type="presOf" srcId="{371E0A4B-48F3-477C-B220-C22C2A16540E}" destId="{BB5EEB4D-20AC-4941-9E34-2684E492D475}" srcOrd="0" destOrd="0" presId="urn:microsoft.com/office/officeart/2018/2/layout/IconCircleList"/>
    <dgm:cxn modelId="{447DAD8A-239B-4BE2-9CF8-F1BD5253D4EE}" type="presOf" srcId="{3C9A5E1D-EA8B-481F-A492-4B020CF475A8}" destId="{84C542A6-3963-4A25-9FFC-8846CB6F2FAC}" srcOrd="0" destOrd="0" presId="urn:microsoft.com/office/officeart/2018/2/layout/IconCircleList"/>
    <dgm:cxn modelId="{831B8C9F-D3FE-402E-9B22-09E73A4B594E}" type="presOf" srcId="{3E3084B4-F177-41B6-9F3B-792916351CAA}" destId="{7E0DD636-EC0E-4208-9BB6-A70611955FFE}" srcOrd="0" destOrd="0" presId="urn:microsoft.com/office/officeart/2018/2/layout/IconCircleList"/>
    <dgm:cxn modelId="{A611E1A5-08C9-476D-B219-3546D99CF772}" type="presOf" srcId="{7BF09C5B-D5EC-4E69-A854-E96D3B1B2557}" destId="{C4434CFC-F8B5-4589-959E-CEF6C9593944}" srcOrd="0" destOrd="0" presId="urn:microsoft.com/office/officeart/2018/2/layout/IconCircleList"/>
    <dgm:cxn modelId="{361218B3-3C4F-4CDC-8CA8-C7E622C8AF63}" type="presOf" srcId="{F951829F-42F6-43BF-8CEE-D5ED2211A419}" destId="{38783518-2940-4AD6-8BF8-5F8ECF3336AE}" srcOrd="0" destOrd="0" presId="urn:microsoft.com/office/officeart/2018/2/layout/IconCircleList"/>
    <dgm:cxn modelId="{434CEBB5-3355-46B8-AB0A-C63354B44943}" type="presOf" srcId="{2228D19D-2DD7-44E8-856E-ABF5F7429FB2}" destId="{9BDB6434-7246-49B5-8094-89965F482B1C}" srcOrd="0" destOrd="0" presId="urn:microsoft.com/office/officeart/2018/2/layout/IconCircleList"/>
    <dgm:cxn modelId="{5CB644C7-22A7-47E1-B8BF-77959783176F}" type="presOf" srcId="{2FE01CC0-81EC-4363-BC27-3A12287407A4}" destId="{66E5B8E6-CBEA-469D-81FF-48CEBA543744}" srcOrd="0" destOrd="0" presId="urn:microsoft.com/office/officeart/2018/2/layout/IconCircleList"/>
    <dgm:cxn modelId="{3C06ACD6-D862-41E4-8914-43EF7E8EA7CC}" srcId="{F951829F-42F6-43BF-8CEE-D5ED2211A419}" destId="{14F04023-7ABC-4FEA-B3FC-C51F8C5ECD33}" srcOrd="5" destOrd="0" parTransId="{C4DA2E26-9244-49CE-97EA-FE1CBA0F6A66}" sibTransId="{280FE187-F8CB-4D29-9901-F76F22354CBC}"/>
    <dgm:cxn modelId="{7D5ACFF5-655B-4D6C-9801-78DE5F934C45}" srcId="{F951829F-42F6-43BF-8CEE-D5ED2211A419}" destId="{F7BCA912-FADB-451B-9536-CC430FBBE8B2}" srcOrd="3" destOrd="0" parTransId="{0019A810-DD28-41B5-AADA-7666D603DF7C}" sibTransId="{2228D19D-2DD7-44E8-856E-ABF5F7429FB2}"/>
    <dgm:cxn modelId="{E527DC8B-A3DC-450E-A2D4-DAF87744565B}" type="presParOf" srcId="{38783518-2940-4AD6-8BF8-5F8ECF3336AE}" destId="{68732F98-5C8D-4ECC-A798-1883C2549C19}" srcOrd="0" destOrd="0" presId="urn:microsoft.com/office/officeart/2018/2/layout/IconCircleList"/>
    <dgm:cxn modelId="{26A2D80E-0896-4193-81C1-99A8C0342A99}" type="presParOf" srcId="{68732F98-5C8D-4ECC-A798-1883C2549C19}" destId="{F49D4ACF-7816-40E9-BFB2-B1311A217FE7}" srcOrd="0" destOrd="0" presId="urn:microsoft.com/office/officeart/2018/2/layout/IconCircleList"/>
    <dgm:cxn modelId="{89325CF4-8859-452C-8258-DC49131EF7D6}" type="presParOf" srcId="{F49D4ACF-7816-40E9-BFB2-B1311A217FE7}" destId="{B7485953-1C9C-4141-9149-3447BDDD30A8}" srcOrd="0" destOrd="0" presId="urn:microsoft.com/office/officeart/2018/2/layout/IconCircleList"/>
    <dgm:cxn modelId="{D2DB6746-7609-4BE1-841D-BAB3B4D16DEF}" type="presParOf" srcId="{F49D4ACF-7816-40E9-BFB2-B1311A217FE7}" destId="{590E81D6-9B81-4D9D-B3D6-CD0E5D0BC625}" srcOrd="1" destOrd="0" presId="urn:microsoft.com/office/officeart/2018/2/layout/IconCircleList"/>
    <dgm:cxn modelId="{5FC6AA4E-5FBA-4497-97C7-53883668B5BC}" type="presParOf" srcId="{F49D4ACF-7816-40E9-BFB2-B1311A217FE7}" destId="{52B25C62-8C7F-49DD-807C-21EBC17CFAE9}" srcOrd="2" destOrd="0" presId="urn:microsoft.com/office/officeart/2018/2/layout/IconCircleList"/>
    <dgm:cxn modelId="{2D2A02C8-500F-4698-9B55-423AE46F1270}" type="presParOf" srcId="{F49D4ACF-7816-40E9-BFB2-B1311A217FE7}" destId="{381A63EC-11F0-4BD3-B4B5-75BD7441BF7F}" srcOrd="3" destOrd="0" presId="urn:microsoft.com/office/officeart/2018/2/layout/IconCircleList"/>
    <dgm:cxn modelId="{5BE28B21-ACD7-4562-BEC7-93025A888522}" type="presParOf" srcId="{68732F98-5C8D-4ECC-A798-1883C2549C19}" destId="{7E0DD636-EC0E-4208-9BB6-A70611955FFE}" srcOrd="1" destOrd="0" presId="urn:microsoft.com/office/officeart/2018/2/layout/IconCircleList"/>
    <dgm:cxn modelId="{B72D08A3-3D1C-4A99-ABA1-DAFB864EE3EE}" type="presParOf" srcId="{68732F98-5C8D-4ECC-A798-1883C2549C19}" destId="{BF1DAE9B-BC61-45D7-A8C7-4921949B1F73}" srcOrd="2" destOrd="0" presId="urn:microsoft.com/office/officeart/2018/2/layout/IconCircleList"/>
    <dgm:cxn modelId="{F6750EAE-FFFF-434A-85EA-D2EF61B90FA8}" type="presParOf" srcId="{BF1DAE9B-BC61-45D7-A8C7-4921949B1F73}" destId="{06DBC334-5DC8-4182-8154-4A62534A8DD7}" srcOrd="0" destOrd="0" presId="urn:microsoft.com/office/officeart/2018/2/layout/IconCircleList"/>
    <dgm:cxn modelId="{80037107-27CA-4F56-990D-9591E4DD418D}" type="presParOf" srcId="{BF1DAE9B-BC61-45D7-A8C7-4921949B1F73}" destId="{8900EE11-02A5-466B-8ADD-C21AB5D665D0}" srcOrd="1" destOrd="0" presId="urn:microsoft.com/office/officeart/2018/2/layout/IconCircleList"/>
    <dgm:cxn modelId="{C0F8BC8F-015F-4D33-B70B-2D00C9D4918A}" type="presParOf" srcId="{BF1DAE9B-BC61-45D7-A8C7-4921949B1F73}" destId="{CCC6B9CF-BA4F-44B2-A775-95A91E58762C}" srcOrd="2" destOrd="0" presId="urn:microsoft.com/office/officeart/2018/2/layout/IconCircleList"/>
    <dgm:cxn modelId="{C62D25DB-636A-4ECF-B2BC-CB665DFF9F94}" type="presParOf" srcId="{BF1DAE9B-BC61-45D7-A8C7-4921949B1F73}" destId="{84C542A6-3963-4A25-9FFC-8846CB6F2FAC}" srcOrd="3" destOrd="0" presId="urn:microsoft.com/office/officeart/2018/2/layout/IconCircleList"/>
    <dgm:cxn modelId="{2799383B-02DC-4BE3-88F0-CAC2E540CD64}" type="presParOf" srcId="{68732F98-5C8D-4ECC-A798-1883C2549C19}" destId="{66E5B8E6-CBEA-469D-81FF-48CEBA543744}" srcOrd="3" destOrd="0" presId="urn:microsoft.com/office/officeart/2018/2/layout/IconCircleList"/>
    <dgm:cxn modelId="{ADE26962-91EC-4EAB-B6D2-91FA5EB062BC}" type="presParOf" srcId="{68732F98-5C8D-4ECC-A798-1883C2549C19}" destId="{A420D4D8-81A7-4B50-9DD5-643296C3B8C3}" srcOrd="4" destOrd="0" presId="urn:microsoft.com/office/officeart/2018/2/layout/IconCircleList"/>
    <dgm:cxn modelId="{EAB313B2-E9F5-416E-B639-BA7C589A4B5D}" type="presParOf" srcId="{A420D4D8-81A7-4B50-9DD5-643296C3B8C3}" destId="{73A44E6F-864F-4FC5-95D7-0A7A06016A03}" srcOrd="0" destOrd="0" presId="urn:microsoft.com/office/officeart/2018/2/layout/IconCircleList"/>
    <dgm:cxn modelId="{6CC87B07-C2DB-49C0-9AAF-D7874053E990}" type="presParOf" srcId="{A420D4D8-81A7-4B50-9DD5-643296C3B8C3}" destId="{7CCEFB88-98BA-4C81-B30B-F0E0D3AB73D3}" srcOrd="1" destOrd="0" presId="urn:microsoft.com/office/officeart/2018/2/layout/IconCircleList"/>
    <dgm:cxn modelId="{566EDFCB-8CBF-41AC-81E4-6467EE0C04FB}" type="presParOf" srcId="{A420D4D8-81A7-4B50-9DD5-643296C3B8C3}" destId="{04013B64-734C-43CC-B91C-DE0FDEDBDB61}" srcOrd="2" destOrd="0" presId="urn:microsoft.com/office/officeart/2018/2/layout/IconCircleList"/>
    <dgm:cxn modelId="{3B249E2F-C3D3-48F5-97FC-8B5C1B8B6A0A}" type="presParOf" srcId="{A420D4D8-81A7-4B50-9DD5-643296C3B8C3}" destId="{9996C5EA-E518-4983-A5DD-72FE6BE6020F}" srcOrd="3" destOrd="0" presId="urn:microsoft.com/office/officeart/2018/2/layout/IconCircleList"/>
    <dgm:cxn modelId="{8BBC29FE-8D73-4D26-A5B6-0740E7D5FFDB}" type="presParOf" srcId="{68732F98-5C8D-4ECC-A798-1883C2549C19}" destId="{9D518787-26F1-40A9-85BD-1DE75DFD3126}" srcOrd="5" destOrd="0" presId="urn:microsoft.com/office/officeart/2018/2/layout/IconCircleList"/>
    <dgm:cxn modelId="{ACD0E7E6-EE68-433A-A80F-64CDDE24F173}" type="presParOf" srcId="{68732F98-5C8D-4ECC-A798-1883C2549C19}" destId="{1852D598-BF05-4C20-B195-CAFE68CBD8DF}" srcOrd="6" destOrd="0" presId="urn:microsoft.com/office/officeart/2018/2/layout/IconCircleList"/>
    <dgm:cxn modelId="{973D8C83-7AA4-49BF-B0DD-22F29FC973DF}" type="presParOf" srcId="{1852D598-BF05-4C20-B195-CAFE68CBD8DF}" destId="{42EEB703-BA1F-4162-BC11-F4C340EDD2BB}" srcOrd="0" destOrd="0" presId="urn:microsoft.com/office/officeart/2018/2/layout/IconCircleList"/>
    <dgm:cxn modelId="{F2040602-0FB5-47D7-B0D4-BCF161AD37E1}" type="presParOf" srcId="{1852D598-BF05-4C20-B195-CAFE68CBD8DF}" destId="{539DF743-5C74-4095-A14C-7454DAB206D4}" srcOrd="1" destOrd="0" presId="urn:microsoft.com/office/officeart/2018/2/layout/IconCircleList"/>
    <dgm:cxn modelId="{A40B0D9E-016C-4563-B345-16851EFD27C6}" type="presParOf" srcId="{1852D598-BF05-4C20-B195-CAFE68CBD8DF}" destId="{8D99958E-CD06-431F-A663-79105DB15CCA}" srcOrd="2" destOrd="0" presId="urn:microsoft.com/office/officeart/2018/2/layout/IconCircleList"/>
    <dgm:cxn modelId="{97B7FFFB-7F4D-443E-ADA2-291D88BB4AC2}" type="presParOf" srcId="{1852D598-BF05-4C20-B195-CAFE68CBD8DF}" destId="{92449F30-DED3-47CB-A5F9-8DB614726BBD}" srcOrd="3" destOrd="0" presId="urn:microsoft.com/office/officeart/2018/2/layout/IconCircleList"/>
    <dgm:cxn modelId="{1DD87FFF-D6F4-4BF9-B8C7-D7ABBC4BB8CF}" type="presParOf" srcId="{68732F98-5C8D-4ECC-A798-1883C2549C19}" destId="{9BDB6434-7246-49B5-8094-89965F482B1C}" srcOrd="7" destOrd="0" presId="urn:microsoft.com/office/officeart/2018/2/layout/IconCircleList"/>
    <dgm:cxn modelId="{BB9E7223-5E6D-4508-A821-AA01BBD139F0}" type="presParOf" srcId="{68732F98-5C8D-4ECC-A798-1883C2549C19}" destId="{E6F0C079-3244-45DD-8CCA-1BBC27F53C92}" srcOrd="8" destOrd="0" presId="urn:microsoft.com/office/officeart/2018/2/layout/IconCircleList"/>
    <dgm:cxn modelId="{E0A5AEDE-CD17-4948-B96D-02E1F419457C}" type="presParOf" srcId="{E6F0C079-3244-45DD-8CCA-1BBC27F53C92}" destId="{83FCD829-222F-408A-ACF4-EC62042D12C0}" srcOrd="0" destOrd="0" presId="urn:microsoft.com/office/officeart/2018/2/layout/IconCircleList"/>
    <dgm:cxn modelId="{5607CCEA-AF9B-4496-86CD-E7B569699998}" type="presParOf" srcId="{E6F0C079-3244-45DD-8CCA-1BBC27F53C92}" destId="{9DD26217-727D-4E87-B7A9-F5A492AB66E1}" srcOrd="1" destOrd="0" presId="urn:microsoft.com/office/officeart/2018/2/layout/IconCircleList"/>
    <dgm:cxn modelId="{A77D1742-BD5C-43BA-9EA7-D82DEFBF139C}" type="presParOf" srcId="{E6F0C079-3244-45DD-8CCA-1BBC27F53C92}" destId="{8E0C7D24-1AFD-44F1-AF79-D8F29CE10467}" srcOrd="2" destOrd="0" presId="urn:microsoft.com/office/officeart/2018/2/layout/IconCircleList"/>
    <dgm:cxn modelId="{0D67C2AB-FBD6-437C-A1F3-55CA596C33CB}" type="presParOf" srcId="{E6F0C079-3244-45DD-8CCA-1BBC27F53C92}" destId="{BB5EEB4D-20AC-4941-9E34-2684E492D475}" srcOrd="3" destOrd="0" presId="urn:microsoft.com/office/officeart/2018/2/layout/IconCircleList"/>
    <dgm:cxn modelId="{FF9A79BD-6EFC-4E1B-84AD-A2A64E531064}" type="presParOf" srcId="{68732F98-5C8D-4ECC-A798-1883C2549C19}" destId="{C4434CFC-F8B5-4589-959E-CEF6C9593944}" srcOrd="9" destOrd="0" presId="urn:microsoft.com/office/officeart/2018/2/layout/IconCircleList"/>
    <dgm:cxn modelId="{D60B76EC-FD02-40B6-8C9D-21A322F5065F}" type="presParOf" srcId="{68732F98-5C8D-4ECC-A798-1883C2549C19}" destId="{99CE5E7D-CC2C-414B-BDF6-3F3B522010C1}" srcOrd="10" destOrd="0" presId="urn:microsoft.com/office/officeart/2018/2/layout/IconCircleList"/>
    <dgm:cxn modelId="{0B837BAA-1BA5-43B4-AFB3-CA2F1E3A5C0A}" type="presParOf" srcId="{99CE5E7D-CC2C-414B-BDF6-3F3B522010C1}" destId="{9D58140E-4019-41C9-B2DF-303ABA8ED7BB}" srcOrd="0" destOrd="0" presId="urn:microsoft.com/office/officeart/2018/2/layout/IconCircleList"/>
    <dgm:cxn modelId="{EC8E7C7C-AD64-43C7-A9D4-497F38D4834A}" type="presParOf" srcId="{99CE5E7D-CC2C-414B-BDF6-3F3B522010C1}" destId="{C45D2997-B549-4E92-B400-12DB85D871D4}" srcOrd="1" destOrd="0" presId="urn:microsoft.com/office/officeart/2018/2/layout/IconCircleList"/>
    <dgm:cxn modelId="{C0D6B316-D2C1-492B-9488-D683721CA820}" type="presParOf" srcId="{99CE5E7D-CC2C-414B-BDF6-3F3B522010C1}" destId="{47D0985B-0999-4826-965B-3AD47EAB167D}" srcOrd="2" destOrd="0" presId="urn:microsoft.com/office/officeart/2018/2/layout/IconCircleList"/>
    <dgm:cxn modelId="{E58F823F-6A5C-4A22-B92C-2E711B07442A}" type="presParOf" srcId="{99CE5E7D-CC2C-414B-BDF6-3F3B522010C1}" destId="{06A846BE-13CE-4DCC-B936-B2FAC468BC1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85953-1C9C-4141-9149-3447BDDD30A8}">
      <dsp:nvSpPr>
        <dsp:cNvPr id="0" name=""/>
        <dsp:cNvSpPr/>
      </dsp:nvSpPr>
      <dsp:spPr>
        <a:xfrm>
          <a:off x="894268" y="47430"/>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E81D6-9B81-4D9D-B3D6-CD0E5D0BC625}">
      <dsp:nvSpPr>
        <dsp:cNvPr id="0" name=""/>
        <dsp:cNvSpPr/>
      </dsp:nvSpPr>
      <dsp:spPr>
        <a:xfrm>
          <a:off x="1063210" y="216371"/>
          <a:ext cx="466600" cy="46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1A63EC-11F0-4BD3-B4B5-75BD7441BF7F}">
      <dsp:nvSpPr>
        <dsp:cNvPr id="0" name=""/>
        <dsp:cNvSpPr/>
      </dsp:nvSpPr>
      <dsp:spPr>
        <a:xfrm>
          <a:off x="1871142" y="47430"/>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Initial Assessment:</a:t>
          </a:r>
          <a:r>
            <a:rPr lang="en-US" sz="1400" kern="1200" dirty="0">
              <a:latin typeface="Times New Roman" panose="02020603050405020304" pitchFamily="18" charset="0"/>
              <a:cs typeface="Times New Roman" panose="02020603050405020304" pitchFamily="18" charset="0"/>
            </a:rPr>
            <a:t> Gather data on student strengths, weaknesses, and learning styles.</a:t>
          </a:r>
        </a:p>
      </dsp:txBody>
      <dsp:txXfrm>
        <a:off x="1871142" y="47430"/>
        <a:ext cx="1896284" cy="804484"/>
      </dsp:txXfrm>
    </dsp:sp>
    <dsp:sp modelId="{06DBC334-5DC8-4182-8154-4A62534A8DD7}">
      <dsp:nvSpPr>
        <dsp:cNvPr id="0" name=""/>
        <dsp:cNvSpPr/>
      </dsp:nvSpPr>
      <dsp:spPr>
        <a:xfrm>
          <a:off x="4097840" y="47430"/>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0EE11-02A5-466B-8ADD-C21AB5D665D0}">
      <dsp:nvSpPr>
        <dsp:cNvPr id="0" name=""/>
        <dsp:cNvSpPr/>
      </dsp:nvSpPr>
      <dsp:spPr>
        <a:xfrm>
          <a:off x="4266782" y="216371"/>
          <a:ext cx="466600" cy="46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C542A6-3963-4A25-9FFC-8846CB6F2FAC}">
      <dsp:nvSpPr>
        <dsp:cNvPr id="0" name=""/>
        <dsp:cNvSpPr/>
      </dsp:nvSpPr>
      <dsp:spPr>
        <a:xfrm>
          <a:off x="5074714" y="47430"/>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Curating Learning Path:</a:t>
          </a:r>
          <a:r>
            <a:rPr lang="en-US" sz="1400" kern="1200" dirty="0">
              <a:latin typeface="Times New Roman" panose="02020603050405020304" pitchFamily="18" charset="0"/>
              <a:cs typeface="Times New Roman" panose="02020603050405020304" pitchFamily="18" charset="0"/>
            </a:rPr>
            <a:t> Customize learning paths with appropriate materials.</a:t>
          </a:r>
        </a:p>
      </dsp:txBody>
      <dsp:txXfrm>
        <a:off x="5074714" y="47430"/>
        <a:ext cx="1896284" cy="804484"/>
      </dsp:txXfrm>
    </dsp:sp>
    <dsp:sp modelId="{73A44E6F-864F-4FC5-95D7-0A7A06016A03}">
      <dsp:nvSpPr>
        <dsp:cNvPr id="0" name=""/>
        <dsp:cNvSpPr/>
      </dsp:nvSpPr>
      <dsp:spPr>
        <a:xfrm>
          <a:off x="894268" y="1497995"/>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EFB88-98BA-4C81-B30B-F0E0D3AB73D3}">
      <dsp:nvSpPr>
        <dsp:cNvPr id="0" name=""/>
        <dsp:cNvSpPr/>
      </dsp:nvSpPr>
      <dsp:spPr>
        <a:xfrm>
          <a:off x="1063210" y="1666937"/>
          <a:ext cx="466600" cy="46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96C5EA-E518-4983-A5DD-72FE6BE6020F}">
      <dsp:nvSpPr>
        <dsp:cNvPr id="0" name=""/>
        <dsp:cNvSpPr/>
      </dsp:nvSpPr>
      <dsp:spPr>
        <a:xfrm>
          <a:off x="1871142" y="1497995"/>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Interactive Learning:</a:t>
          </a:r>
          <a:r>
            <a:rPr lang="en-US" sz="1400" kern="1200" dirty="0">
              <a:latin typeface="Times New Roman" panose="02020603050405020304" pitchFamily="18" charset="0"/>
              <a:cs typeface="Times New Roman" panose="02020603050405020304" pitchFamily="18" charset="0"/>
            </a:rPr>
            <a:t> Deliver multimedia lessons tailored to individual preferences</a:t>
          </a:r>
          <a:r>
            <a:rPr lang="en-US" sz="1300" kern="1200" dirty="0"/>
            <a:t>.</a:t>
          </a:r>
        </a:p>
      </dsp:txBody>
      <dsp:txXfrm>
        <a:off x="1871142" y="1497995"/>
        <a:ext cx="1896284" cy="804484"/>
      </dsp:txXfrm>
    </dsp:sp>
    <dsp:sp modelId="{42EEB703-BA1F-4162-BC11-F4C340EDD2BB}">
      <dsp:nvSpPr>
        <dsp:cNvPr id="0" name=""/>
        <dsp:cNvSpPr/>
      </dsp:nvSpPr>
      <dsp:spPr>
        <a:xfrm>
          <a:off x="4097840" y="1497995"/>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9DF743-5C74-4095-A14C-7454DAB206D4}">
      <dsp:nvSpPr>
        <dsp:cNvPr id="0" name=""/>
        <dsp:cNvSpPr/>
      </dsp:nvSpPr>
      <dsp:spPr>
        <a:xfrm>
          <a:off x="4266782" y="1666937"/>
          <a:ext cx="466600" cy="46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449F30-DED3-47CB-A5F9-8DB614726BBD}">
      <dsp:nvSpPr>
        <dsp:cNvPr id="0" name=""/>
        <dsp:cNvSpPr/>
      </dsp:nvSpPr>
      <dsp:spPr>
        <a:xfrm>
          <a:off x="5074714" y="1497995"/>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Adaptive Learning:</a:t>
          </a:r>
          <a:r>
            <a:rPr lang="en-US" sz="1400" kern="1200" dirty="0">
              <a:latin typeface="Times New Roman" panose="02020603050405020304" pitchFamily="18" charset="0"/>
              <a:cs typeface="Times New Roman" panose="02020603050405020304" pitchFamily="18" charset="0"/>
            </a:rPr>
            <a:t> Adjust difficulty and provide feedback based on interactions.</a:t>
          </a:r>
        </a:p>
      </dsp:txBody>
      <dsp:txXfrm>
        <a:off x="5074714" y="1497995"/>
        <a:ext cx="1896284" cy="804484"/>
      </dsp:txXfrm>
    </dsp:sp>
    <dsp:sp modelId="{83FCD829-222F-408A-ACF4-EC62042D12C0}">
      <dsp:nvSpPr>
        <dsp:cNvPr id="0" name=""/>
        <dsp:cNvSpPr/>
      </dsp:nvSpPr>
      <dsp:spPr>
        <a:xfrm>
          <a:off x="894268" y="2948560"/>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D26217-727D-4E87-B7A9-F5A492AB66E1}">
      <dsp:nvSpPr>
        <dsp:cNvPr id="0" name=""/>
        <dsp:cNvSpPr/>
      </dsp:nvSpPr>
      <dsp:spPr>
        <a:xfrm>
          <a:off x="1063210" y="3117502"/>
          <a:ext cx="466600" cy="46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EEB4D-20AC-4941-9E34-2684E492D475}">
      <dsp:nvSpPr>
        <dsp:cNvPr id="0" name=""/>
        <dsp:cNvSpPr/>
      </dsp:nvSpPr>
      <dsp:spPr>
        <a:xfrm>
          <a:off x="1871142" y="2948560"/>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Feedback and Reinforcement:</a:t>
          </a:r>
          <a:r>
            <a:rPr lang="en-US" sz="1400" kern="1200" dirty="0">
              <a:latin typeface="Times New Roman" panose="02020603050405020304" pitchFamily="18" charset="0"/>
              <a:cs typeface="Times New Roman" panose="02020603050405020304" pitchFamily="18" charset="0"/>
            </a:rPr>
            <a:t> Offer immediate feedback and positive reinforcement.</a:t>
          </a:r>
        </a:p>
      </dsp:txBody>
      <dsp:txXfrm>
        <a:off x="1871142" y="2948560"/>
        <a:ext cx="1896284" cy="804484"/>
      </dsp:txXfrm>
    </dsp:sp>
    <dsp:sp modelId="{9D58140E-4019-41C9-B2DF-303ABA8ED7BB}">
      <dsp:nvSpPr>
        <dsp:cNvPr id="0" name=""/>
        <dsp:cNvSpPr/>
      </dsp:nvSpPr>
      <dsp:spPr>
        <a:xfrm>
          <a:off x="4097840" y="2948560"/>
          <a:ext cx="804484" cy="804484"/>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5D2997-B549-4E92-B400-12DB85D871D4}">
      <dsp:nvSpPr>
        <dsp:cNvPr id="0" name=""/>
        <dsp:cNvSpPr/>
      </dsp:nvSpPr>
      <dsp:spPr>
        <a:xfrm>
          <a:off x="4266782" y="3117502"/>
          <a:ext cx="466600" cy="4666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A846BE-13CE-4DCC-B936-B2FAC468BC15}">
      <dsp:nvSpPr>
        <dsp:cNvPr id="0" name=""/>
        <dsp:cNvSpPr/>
      </dsp:nvSpPr>
      <dsp:spPr>
        <a:xfrm>
          <a:off x="5074714" y="2948560"/>
          <a:ext cx="1896284" cy="804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Continuous Improvement:</a:t>
          </a:r>
          <a:r>
            <a:rPr lang="en-US" sz="1400" kern="1200" dirty="0">
              <a:latin typeface="Times New Roman" panose="02020603050405020304" pitchFamily="18" charset="0"/>
              <a:cs typeface="Times New Roman" panose="02020603050405020304" pitchFamily="18" charset="0"/>
            </a:rPr>
            <a:t> Evolve based on interactions and student data analysis.</a:t>
          </a:r>
        </a:p>
      </dsp:txBody>
      <dsp:txXfrm>
        <a:off x="5074714" y="2948560"/>
        <a:ext cx="1896284" cy="8044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0285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8777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7700" y="1061225"/>
            <a:ext cx="4260000" cy="175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57700" y="2997200"/>
            <a:ext cx="4260000" cy="365700"/>
          </a:xfrm>
          <a:prstGeom prst="rect">
            <a:avLst/>
          </a:prstGeom>
          <a:solidFill>
            <a:schemeClr val="lt2"/>
          </a:solidFill>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4" name="Google Shape;14;p2"/>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17" name="Google Shape;17;p2"/>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20" name="Google Shape;20;p2"/>
              <p:cNvCxnSpPr/>
              <p:nvPr/>
            </p:nvCxnSpPr>
            <p:spPr>
              <a:xfrm>
                <a:off x="8417700" y="3180050"/>
                <a:ext cx="359700" cy="1051800"/>
              </a:xfrm>
              <a:prstGeom prst="bentConnector2">
                <a:avLst/>
              </a:prstGeom>
              <a:noFill/>
              <a:ln w="19050" cap="flat" cmpd="sng">
                <a:solidFill>
                  <a:schemeClr val="lt2"/>
                </a:solidFill>
                <a:prstDash val="solid"/>
                <a:round/>
                <a:headEnd type="none" w="med" len="med"/>
                <a:tailEnd type="oval" w="med" len="med"/>
              </a:ln>
            </p:spPr>
          </p:cxnSp>
          <p:cxnSp>
            <p:nvCxnSpPr>
              <p:cNvPr id="21" name="Google Shape;21;p2"/>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txBox="1">
            <a:spLocks noGrp="1"/>
          </p:cNvSpPr>
          <p:nvPr>
            <p:ph type="subTitle" idx="1"/>
          </p:nvPr>
        </p:nvSpPr>
        <p:spPr>
          <a:xfrm>
            <a:off x="2375775" y="2379467"/>
            <a:ext cx="3247500" cy="11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AutoNum type="arabicPeriod"/>
              <a:defRPr sz="1400"/>
            </a:lvl1pPr>
            <a:lvl2pPr lvl="1" algn="ctr" rtl="0">
              <a:lnSpc>
                <a:spcPct val="115000"/>
              </a:lnSpc>
              <a:spcBef>
                <a:spcPts val="0"/>
              </a:spcBef>
              <a:spcAft>
                <a:spcPts val="0"/>
              </a:spcAft>
              <a:buClr>
                <a:srgbClr val="999999"/>
              </a:buClr>
              <a:buSzPts val="800"/>
              <a:buAutoNum type="alphaLcPeriod"/>
              <a:defRPr/>
            </a:lvl2pPr>
            <a:lvl3pPr lvl="2" algn="ctr" rtl="0">
              <a:lnSpc>
                <a:spcPct val="115000"/>
              </a:lnSpc>
              <a:spcBef>
                <a:spcPts val="0"/>
              </a:spcBef>
              <a:spcAft>
                <a:spcPts val="0"/>
              </a:spcAft>
              <a:buClr>
                <a:srgbClr val="999999"/>
              </a:buClr>
              <a:buSzPts val="800"/>
              <a:buAutoNum type="romanLcPeriod"/>
              <a:defRPr/>
            </a:lvl3pPr>
            <a:lvl4pPr lvl="3" algn="ctr" rtl="0">
              <a:lnSpc>
                <a:spcPct val="115000"/>
              </a:lnSpc>
              <a:spcBef>
                <a:spcPts val="0"/>
              </a:spcBef>
              <a:spcAft>
                <a:spcPts val="0"/>
              </a:spcAft>
              <a:buClr>
                <a:srgbClr val="999999"/>
              </a:buClr>
              <a:buSzPts val="800"/>
              <a:buAutoNum type="arabicPeriod"/>
              <a:defRPr/>
            </a:lvl4pPr>
            <a:lvl5pPr lvl="4" algn="ctr" rtl="0">
              <a:lnSpc>
                <a:spcPct val="115000"/>
              </a:lnSpc>
              <a:spcBef>
                <a:spcPts val="0"/>
              </a:spcBef>
              <a:spcAft>
                <a:spcPts val="0"/>
              </a:spcAft>
              <a:buClr>
                <a:srgbClr val="999999"/>
              </a:buClr>
              <a:buSzPts val="1200"/>
              <a:buAutoNum type="alphaLcPeriod"/>
              <a:defRPr/>
            </a:lvl5pPr>
            <a:lvl6pPr lvl="5" algn="ctr" rtl="0">
              <a:lnSpc>
                <a:spcPct val="115000"/>
              </a:lnSpc>
              <a:spcBef>
                <a:spcPts val="0"/>
              </a:spcBef>
              <a:spcAft>
                <a:spcPts val="0"/>
              </a:spcAft>
              <a:buClr>
                <a:srgbClr val="999999"/>
              </a:buClr>
              <a:buSzPts val="1200"/>
              <a:buAutoNum type="romanLcPeriod"/>
              <a:defRPr/>
            </a:lvl6pPr>
            <a:lvl7pPr lvl="6" algn="ctr" rtl="0">
              <a:lnSpc>
                <a:spcPct val="115000"/>
              </a:lnSpc>
              <a:spcBef>
                <a:spcPts val="0"/>
              </a:spcBef>
              <a:spcAft>
                <a:spcPts val="0"/>
              </a:spcAft>
              <a:buClr>
                <a:srgbClr val="999999"/>
              </a:buClr>
              <a:buSzPts val="700"/>
              <a:buAutoNum type="arabicPeriod"/>
              <a:defRPr/>
            </a:lvl7pPr>
            <a:lvl8pPr lvl="7" algn="ctr" rtl="0">
              <a:lnSpc>
                <a:spcPct val="115000"/>
              </a:lnSpc>
              <a:spcBef>
                <a:spcPts val="0"/>
              </a:spcBef>
              <a:spcAft>
                <a:spcPts val="0"/>
              </a:spcAft>
              <a:buClr>
                <a:srgbClr val="999999"/>
              </a:buClr>
              <a:buSzPts val="700"/>
              <a:buAutoNum type="alphaLcPeriod"/>
              <a:defRPr/>
            </a:lvl8pPr>
            <a:lvl9pPr lvl="8" algn="ctr" rtl="0">
              <a:lnSpc>
                <a:spcPct val="115000"/>
              </a:lnSpc>
              <a:spcBef>
                <a:spcPts val="0"/>
              </a:spcBef>
              <a:spcAft>
                <a:spcPts val="0"/>
              </a:spcAft>
              <a:buClr>
                <a:srgbClr val="999999"/>
              </a:buClr>
              <a:buSzPts val="600"/>
              <a:buAutoNum type="romanLcPeriod"/>
              <a:defRPr/>
            </a:lvl9pPr>
          </a:lstStyle>
          <a:p>
            <a:endParaRPr/>
          </a:p>
        </p:txBody>
      </p:sp>
      <p:sp>
        <p:nvSpPr>
          <p:cNvPr id="67" name="Google Shape;6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8" name="Google Shape;68;p7"/>
          <p:cNvGrpSpPr/>
          <p:nvPr/>
        </p:nvGrpSpPr>
        <p:grpSpPr>
          <a:xfrm>
            <a:off x="144288" y="147077"/>
            <a:ext cx="454046" cy="1101386"/>
            <a:chOff x="144288" y="147077"/>
            <a:chExt cx="454046" cy="1101386"/>
          </a:xfrm>
        </p:grpSpPr>
        <p:sp>
          <p:nvSpPr>
            <p:cNvPr id="69" name="Google Shape;69;p7"/>
            <p:cNvSpPr/>
            <p:nvPr/>
          </p:nvSpPr>
          <p:spPr>
            <a:xfrm rot="-5400000">
              <a:off x="144280" y="1470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193389" y="1068025"/>
              <a:ext cx="180450" cy="180425"/>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211443" y="7465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a:off x="373819" y="291403"/>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7"/>
          <p:cNvGrpSpPr/>
          <p:nvPr/>
        </p:nvGrpSpPr>
        <p:grpSpPr>
          <a:xfrm>
            <a:off x="569675" y="183250"/>
            <a:ext cx="8764375" cy="5229850"/>
            <a:chOff x="569675" y="183250"/>
            <a:chExt cx="8764375" cy="5229850"/>
          </a:xfrm>
        </p:grpSpPr>
        <p:cxnSp>
          <p:nvCxnSpPr>
            <p:cNvPr id="74" name="Google Shape;74;p7"/>
            <p:cNvCxnSpPr/>
            <p:nvPr/>
          </p:nvCxnSpPr>
          <p:spPr>
            <a:xfrm rot="10800000">
              <a:off x="569675" y="1832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75" name="Google Shape;75;p7"/>
            <p:cNvCxnSpPr/>
            <p:nvPr/>
          </p:nvCxnSpPr>
          <p:spPr>
            <a:xfrm rot="10800000">
              <a:off x="761550" y="2948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10"/>
          <p:cNvSpPr>
            <a:spLocks noGrp="1"/>
          </p:cNvSpPr>
          <p:nvPr>
            <p:ph type="pic" idx="2"/>
          </p:nvPr>
        </p:nvSpPr>
        <p:spPr>
          <a:xfrm>
            <a:off x="0" y="0"/>
            <a:ext cx="9144000" cy="5143500"/>
          </a:xfrm>
          <a:prstGeom prst="rect">
            <a:avLst/>
          </a:prstGeom>
          <a:noFill/>
          <a:ln>
            <a:noFill/>
          </a:ln>
        </p:spPr>
      </p:sp>
      <p:sp>
        <p:nvSpPr>
          <p:cNvPr id="96" name="Google Shape;96;p10"/>
          <p:cNvSpPr txBox="1">
            <a:spLocks noGrp="1"/>
          </p:cNvSpPr>
          <p:nvPr>
            <p:ph type="title"/>
          </p:nvPr>
        </p:nvSpPr>
        <p:spPr>
          <a:xfrm>
            <a:off x="5403175" y="3859175"/>
            <a:ext cx="3027600" cy="749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11"/>
          <p:cNvSpPr txBox="1">
            <a:spLocks noGrp="1"/>
          </p:cNvSpPr>
          <p:nvPr>
            <p:ph type="title" hasCustomPrompt="1"/>
          </p:nvPr>
        </p:nvSpPr>
        <p:spPr>
          <a:xfrm>
            <a:off x="1284000" y="1555613"/>
            <a:ext cx="6576000" cy="13602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84000" y="3090788"/>
            <a:ext cx="6576000" cy="3657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00" name="Google Shape;100;p11"/>
          <p:cNvGrpSpPr/>
          <p:nvPr/>
        </p:nvGrpSpPr>
        <p:grpSpPr>
          <a:xfrm>
            <a:off x="-135425" y="-190387"/>
            <a:ext cx="9421725" cy="5232813"/>
            <a:chOff x="-135425" y="-190387"/>
            <a:chExt cx="9421725" cy="5232813"/>
          </a:xfrm>
        </p:grpSpPr>
        <p:cxnSp>
          <p:nvCxnSpPr>
            <p:cNvPr id="101" name="Google Shape;101;p11"/>
            <p:cNvCxnSpPr/>
            <p:nvPr/>
          </p:nvCxnSpPr>
          <p:spPr>
            <a:xfrm rot="-5400000" flipH="1">
              <a:off x="-380550" y="571163"/>
              <a:ext cx="2426100" cy="903000"/>
            </a:xfrm>
            <a:prstGeom prst="bentConnector2">
              <a:avLst/>
            </a:prstGeom>
            <a:noFill/>
            <a:ln w="19050" cap="flat" cmpd="sng">
              <a:solidFill>
                <a:schemeClr val="lt2"/>
              </a:solidFill>
              <a:prstDash val="solid"/>
              <a:round/>
              <a:headEnd type="none" w="med" len="med"/>
              <a:tailEnd type="oval" w="med" len="med"/>
            </a:ln>
          </p:spPr>
        </p:cxnSp>
        <p:cxnSp>
          <p:nvCxnSpPr>
            <p:cNvPr id="102" name="Google Shape;102;p11"/>
            <p:cNvCxnSpPr/>
            <p:nvPr/>
          </p:nvCxnSpPr>
          <p:spPr>
            <a:xfrm rot="-5400000" flipH="1">
              <a:off x="-924000" y="1419413"/>
              <a:ext cx="3439500" cy="5247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03" name="Google Shape;103;p11"/>
            <p:cNvCxnSpPr/>
            <p:nvPr/>
          </p:nvCxnSpPr>
          <p:spPr>
            <a:xfrm rot="5400000">
              <a:off x="7914850" y="2156275"/>
              <a:ext cx="1491900" cy="12510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04" name="Google Shape;104;p11"/>
            <p:cNvCxnSpPr/>
            <p:nvPr/>
          </p:nvCxnSpPr>
          <p:spPr>
            <a:xfrm>
              <a:off x="-123950" y="4755625"/>
              <a:ext cx="9146400" cy="286800"/>
            </a:xfrm>
            <a:prstGeom prst="bentConnector3">
              <a:avLst>
                <a:gd name="adj1" fmla="val 51191"/>
              </a:avLst>
            </a:prstGeom>
            <a:noFill/>
            <a:ln w="19050" cap="flat" cmpd="sng">
              <a:solidFill>
                <a:schemeClr val="lt2"/>
              </a:solidFill>
              <a:prstDash val="solid"/>
              <a:round/>
              <a:headEnd type="none" w="med" len="med"/>
              <a:tailEnd type="oval" w="med" len="med"/>
            </a:ln>
          </p:spPr>
        </p:cxnSp>
        <p:cxnSp>
          <p:nvCxnSpPr>
            <p:cNvPr id="105" name="Google Shape;105;p11"/>
            <p:cNvCxnSpPr/>
            <p:nvPr/>
          </p:nvCxnSpPr>
          <p:spPr>
            <a:xfrm rot="10800000" flipH="1">
              <a:off x="-135425" y="4399725"/>
              <a:ext cx="8882400" cy="252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06" name="Google Shape;106;p11"/>
          <p:cNvGrpSpPr/>
          <p:nvPr/>
        </p:nvGrpSpPr>
        <p:grpSpPr>
          <a:xfrm rot="-5400000">
            <a:off x="8438575" y="4204225"/>
            <a:ext cx="882599" cy="403555"/>
            <a:chOff x="7884075" y="238975"/>
            <a:chExt cx="882599" cy="403555"/>
          </a:xfrm>
        </p:grpSpPr>
        <p:sp>
          <p:nvSpPr>
            <p:cNvPr id="107" name="Google Shape;107;p11"/>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1851163" y="3797875"/>
            <a:ext cx="3233100" cy="3657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2000"/>
              <a:buNone/>
              <a:defRPr sz="2000">
                <a:solidFill>
                  <a:schemeClr val="accent5"/>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0" name="Google Shape;150;p16"/>
          <p:cNvSpPr txBox="1">
            <a:spLocks noGrp="1"/>
          </p:cNvSpPr>
          <p:nvPr>
            <p:ph type="subTitle" idx="1"/>
          </p:nvPr>
        </p:nvSpPr>
        <p:spPr>
          <a:xfrm>
            <a:off x="713225" y="945625"/>
            <a:ext cx="4371300" cy="27417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000"/>
              <a:buNone/>
              <a:defRPr sz="3000"/>
            </a:lvl1pPr>
            <a:lvl2pPr lvl="1" algn="ctr" rtl="0">
              <a:lnSpc>
                <a:spcPct val="115000"/>
              </a:lnSpc>
              <a:spcBef>
                <a:spcPts val="0"/>
              </a:spcBef>
              <a:spcAft>
                <a:spcPts val="0"/>
              </a:spcAft>
              <a:buSzPts val="3000"/>
              <a:buNone/>
              <a:defRPr sz="3000"/>
            </a:lvl2pPr>
            <a:lvl3pPr lvl="2" algn="ctr" rtl="0">
              <a:lnSpc>
                <a:spcPct val="115000"/>
              </a:lnSpc>
              <a:spcBef>
                <a:spcPts val="0"/>
              </a:spcBef>
              <a:spcAft>
                <a:spcPts val="0"/>
              </a:spcAft>
              <a:buSzPts val="3000"/>
              <a:buNone/>
              <a:defRPr sz="3000"/>
            </a:lvl3pPr>
            <a:lvl4pPr lvl="3" algn="ctr" rtl="0">
              <a:lnSpc>
                <a:spcPct val="115000"/>
              </a:lnSpc>
              <a:spcBef>
                <a:spcPts val="0"/>
              </a:spcBef>
              <a:spcAft>
                <a:spcPts val="0"/>
              </a:spcAft>
              <a:buSzPts val="3000"/>
              <a:buNone/>
              <a:defRPr sz="3000"/>
            </a:lvl4pPr>
            <a:lvl5pPr lvl="4" algn="ctr" rtl="0">
              <a:lnSpc>
                <a:spcPct val="115000"/>
              </a:lnSpc>
              <a:spcBef>
                <a:spcPts val="0"/>
              </a:spcBef>
              <a:spcAft>
                <a:spcPts val="0"/>
              </a:spcAft>
              <a:buSzPts val="3000"/>
              <a:buNone/>
              <a:defRPr sz="3000"/>
            </a:lvl5pPr>
            <a:lvl6pPr lvl="5" algn="ctr" rtl="0">
              <a:lnSpc>
                <a:spcPct val="115000"/>
              </a:lnSpc>
              <a:spcBef>
                <a:spcPts val="0"/>
              </a:spcBef>
              <a:spcAft>
                <a:spcPts val="0"/>
              </a:spcAft>
              <a:buSzPts val="3000"/>
              <a:buNone/>
              <a:defRPr sz="3000"/>
            </a:lvl6pPr>
            <a:lvl7pPr lvl="6" algn="ctr" rtl="0">
              <a:lnSpc>
                <a:spcPct val="115000"/>
              </a:lnSpc>
              <a:spcBef>
                <a:spcPts val="0"/>
              </a:spcBef>
              <a:spcAft>
                <a:spcPts val="0"/>
              </a:spcAft>
              <a:buSzPts val="3000"/>
              <a:buNone/>
              <a:defRPr sz="3000"/>
            </a:lvl7pPr>
            <a:lvl8pPr lvl="7" algn="ctr" rtl="0">
              <a:lnSpc>
                <a:spcPct val="115000"/>
              </a:lnSpc>
              <a:spcBef>
                <a:spcPts val="0"/>
              </a:spcBef>
              <a:spcAft>
                <a:spcPts val="0"/>
              </a:spcAft>
              <a:buSzPts val="3000"/>
              <a:buNone/>
              <a:defRPr sz="3000"/>
            </a:lvl8pPr>
            <a:lvl9pPr lvl="8" algn="ctr" rtl="0">
              <a:lnSpc>
                <a:spcPct val="115000"/>
              </a:lnSpc>
              <a:spcBef>
                <a:spcPts val="0"/>
              </a:spcBef>
              <a:spcAft>
                <a:spcPts val="0"/>
              </a:spcAft>
              <a:buSzPts val="3000"/>
              <a:buNone/>
              <a:defRPr sz="3000"/>
            </a:lvl9pPr>
          </a:lstStyle>
          <a:p>
            <a:endParaRPr/>
          </a:p>
        </p:txBody>
      </p:sp>
      <p:grpSp>
        <p:nvGrpSpPr>
          <p:cNvPr id="151" name="Google Shape;151;p16"/>
          <p:cNvGrpSpPr/>
          <p:nvPr/>
        </p:nvGrpSpPr>
        <p:grpSpPr>
          <a:xfrm>
            <a:off x="259568" y="1973966"/>
            <a:ext cx="6622142" cy="3013471"/>
            <a:chOff x="7553711" y="-2334286"/>
            <a:chExt cx="7534579" cy="3428684"/>
          </a:xfrm>
        </p:grpSpPr>
        <p:sp>
          <p:nvSpPr>
            <p:cNvPr id="152" name="Google Shape;152;p16"/>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14882235" y="888343"/>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6"/>
          <p:cNvGrpSpPr/>
          <p:nvPr/>
        </p:nvGrpSpPr>
        <p:grpSpPr>
          <a:xfrm>
            <a:off x="458900" y="-674125"/>
            <a:ext cx="10001150" cy="5624875"/>
            <a:chOff x="458900" y="-674125"/>
            <a:chExt cx="10001150" cy="5624875"/>
          </a:xfrm>
        </p:grpSpPr>
        <p:cxnSp>
          <p:nvCxnSpPr>
            <p:cNvPr id="156" name="Google Shape;156;p16"/>
            <p:cNvCxnSpPr/>
            <p:nvPr/>
          </p:nvCxnSpPr>
          <p:spPr>
            <a:xfrm rot="5400000">
              <a:off x="-510550" y="295325"/>
              <a:ext cx="2648100" cy="709200"/>
            </a:xfrm>
            <a:prstGeom prst="bentConnector3">
              <a:avLst>
                <a:gd name="adj1" fmla="val 40711"/>
              </a:avLst>
            </a:prstGeom>
            <a:noFill/>
            <a:ln w="19050" cap="flat" cmpd="sng">
              <a:solidFill>
                <a:schemeClr val="lt2"/>
              </a:solidFill>
              <a:prstDash val="solid"/>
              <a:round/>
              <a:headEnd type="none" w="med" len="med"/>
              <a:tailEnd type="oval" w="med" len="med"/>
            </a:ln>
          </p:spPr>
        </p:cxnSp>
        <p:cxnSp>
          <p:nvCxnSpPr>
            <p:cNvPr id="157" name="Google Shape;157;p16"/>
            <p:cNvCxnSpPr/>
            <p:nvPr/>
          </p:nvCxnSpPr>
          <p:spPr>
            <a:xfrm rot="5400000">
              <a:off x="-358150" y="447725"/>
              <a:ext cx="2648100" cy="709200"/>
            </a:xfrm>
            <a:prstGeom prst="bentConnector3">
              <a:avLst>
                <a:gd name="adj1" fmla="val 40711"/>
              </a:avLst>
            </a:prstGeom>
            <a:noFill/>
            <a:ln w="19050" cap="flat" cmpd="sng">
              <a:solidFill>
                <a:schemeClr val="lt2"/>
              </a:solidFill>
              <a:prstDash val="solid"/>
              <a:round/>
              <a:headEnd type="none" w="med" len="med"/>
              <a:tailEnd type="oval" w="med" len="med"/>
            </a:ln>
          </p:spPr>
        </p:cxnSp>
        <p:cxnSp>
          <p:nvCxnSpPr>
            <p:cNvPr id="158" name="Google Shape;158;p16"/>
            <p:cNvCxnSpPr/>
            <p:nvPr/>
          </p:nvCxnSpPr>
          <p:spPr>
            <a:xfrm flipH="1">
              <a:off x="6956600" y="3734250"/>
              <a:ext cx="3431400" cy="987000"/>
            </a:xfrm>
            <a:prstGeom prst="bentConnector3">
              <a:avLst>
                <a:gd name="adj1" fmla="val 45484"/>
              </a:avLst>
            </a:prstGeom>
            <a:noFill/>
            <a:ln w="19050" cap="flat" cmpd="sng">
              <a:solidFill>
                <a:schemeClr val="lt2"/>
              </a:solidFill>
              <a:prstDash val="solid"/>
              <a:round/>
              <a:headEnd type="none" w="med" len="med"/>
              <a:tailEnd type="oval" w="med" len="med"/>
            </a:ln>
          </p:spPr>
        </p:cxnSp>
        <p:cxnSp>
          <p:nvCxnSpPr>
            <p:cNvPr id="159" name="Google Shape;159;p16"/>
            <p:cNvCxnSpPr/>
            <p:nvPr/>
          </p:nvCxnSpPr>
          <p:spPr>
            <a:xfrm flipH="1">
              <a:off x="7656850" y="3932550"/>
              <a:ext cx="2803200" cy="10182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39" name="Google Shape;339;p28"/>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342" name="Google Shape;342;p28"/>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345" name="Google Shape;345;p28"/>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6" r:id="rId3"/>
    <p:sldLayoutId id="2147483657" r:id="rId4"/>
    <p:sldLayoutId id="2147483662" r:id="rId5"/>
    <p:sldLayoutId id="214748367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33"/>
          <p:cNvSpPr txBox="1">
            <a:spLocks noGrp="1"/>
          </p:cNvSpPr>
          <p:nvPr>
            <p:ph type="ctrTitle"/>
          </p:nvPr>
        </p:nvSpPr>
        <p:spPr>
          <a:xfrm>
            <a:off x="3885076" y="1606775"/>
            <a:ext cx="4930312" cy="1195614"/>
          </a:xfrm>
          <a:prstGeom prst="rect">
            <a:avLst/>
          </a:prstGeom>
        </p:spPr>
        <p:txBody>
          <a:bodyPr spcFirstLastPara="1" wrap="square" lIns="91425" tIns="91425" rIns="91425" bIns="91425" anchor="b" anchorCtr="0">
            <a:noAutofit/>
          </a:bodyPr>
          <a:lstStyle/>
          <a:p>
            <a:pPr>
              <a:lnSpc>
                <a:spcPct val="116000"/>
              </a:lnSpc>
              <a:spcAft>
                <a:spcPts val="800"/>
              </a:spcAft>
            </a:pPr>
            <a:r>
              <a:rPr lang="en-US" sz="3600" dirty="0">
                <a:solidFill>
                  <a:schemeClr val="bg1">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PERSONALIZED EDUCATION WITH AI TUTORS</a:t>
            </a:r>
            <a:endParaRPr lang="en-IN" sz="3600" dirty="0">
              <a:solidFill>
                <a:schemeClr val="bg1">
                  <a:lumMod val="25000"/>
                </a:schemeClr>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369" name="Google Shape;369;p33"/>
          <p:cNvSpPr txBox="1">
            <a:spLocks noGrp="1"/>
          </p:cNvSpPr>
          <p:nvPr>
            <p:ph type="subTitle" idx="1"/>
          </p:nvPr>
        </p:nvSpPr>
        <p:spPr>
          <a:xfrm>
            <a:off x="4157699" y="2997200"/>
            <a:ext cx="4321931"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latin typeface="Times New Roman"/>
                <a:ea typeface="+mn-lt"/>
                <a:cs typeface="+mn-lt"/>
              </a:rPr>
              <a:t>The Rise Of AI Tutors</a:t>
            </a:r>
            <a:endParaRPr dirty="0"/>
          </a:p>
        </p:txBody>
      </p:sp>
      <p:cxnSp>
        <p:nvCxnSpPr>
          <p:cNvPr id="370" name="Google Shape;370;p33"/>
          <p:cNvCxnSpPr>
            <a:cxnSpLocks/>
            <a:endCxn id="369" idx="1"/>
          </p:cNvCxnSpPr>
          <p:nvPr/>
        </p:nvCxnSpPr>
        <p:spPr>
          <a:xfrm rot="16200000" flipH="1">
            <a:off x="1987199" y="1009550"/>
            <a:ext cx="3995700" cy="345300"/>
          </a:xfrm>
          <a:prstGeom prst="bentConnector2">
            <a:avLst/>
          </a:prstGeom>
          <a:noFill/>
          <a:ln w="19050" cap="flat" cmpd="sng">
            <a:solidFill>
              <a:schemeClr val="lt2"/>
            </a:solidFill>
            <a:prstDash val="solid"/>
            <a:round/>
            <a:headEnd type="none" w="med" len="med"/>
            <a:tailEnd type="oval" w="med" len="med"/>
          </a:ln>
        </p:spPr>
      </p:cxnSp>
      <p:grpSp>
        <p:nvGrpSpPr>
          <p:cNvPr id="371" name="Google Shape;371;p33"/>
          <p:cNvGrpSpPr/>
          <p:nvPr/>
        </p:nvGrpSpPr>
        <p:grpSpPr>
          <a:xfrm>
            <a:off x="713228" y="756273"/>
            <a:ext cx="2795593" cy="3610859"/>
            <a:chOff x="713228" y="756273"/>
            <a:chExt cx="2795593" cy="3610859"/>
          </a:xfrm>
        </p:grpSpPr>
        <p:grpSp>
          <p:nvGrpSpPr>
            <p:cNvPr id="372" name="Google Shape;372;p33"/>
            <p:cNvGrpSpPr/>
            <p:nvPr/>
          </p:nvGrpSpPr>
          <p:grpSpPr>
            <a:xfrm>
              <a:off x="713228" y="756273"/>
              <a:ext cx="2795593" cy="3610859"/>
              <a:chOff x="293087" y="273641"/>
              <a:chExt cx="3511170" cy="4535116"/>
            </a:xfrm>
          </p:grpSpPr>
          <p:sp>
            <p:nvSpPr>
              <p:cNvPr id="373" name="Google Shape;373;p33"/>
              <p:cNvSpPr/>
              <p:nvPr/>
            </p:nvSpPr>
            <p:spPr>
              <a:xfrm>
                <a:off x="2601618" y="4214808"/>
                <a:ext cx="324803" cy="324793"/>
              </a:xfrm>
              <a:custGeom>
                <a:avLst/>
                <a:gdLst/>
                <a:ahLst/>
                <a:cxnLst/>
                <a:rect l="l" t="t" r="r" b="b"/>
                <a:pathLst>
                  <a:path w="4231" h="4231" extrusionOk="0">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32150" y="2479887"/>
                <a:ext cx="187378" cy="187402"/>
              </a:xfrm>
              <a:custGeom>
                <a:avLst/>
                <a:gdLst/>
                <a:ahLst/>
                <a:cxnLst/>
                <a:rect l="l" t="t" r="r" b="b"/>
                <a:pathLst>
                  <a:path w="4230" h="4231" extrusionOk="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3087" y="273641"/>
                <a:ext cx="181266" cy="181242"/>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038559" y="4453324"/>
                <a:ext cx="192303" cy="192296"/>
              </a:xfrm>
              <a:custGeom>
                <a:avLst/>
                <a:gdLst/>
                <a:ahLst/>
                <a:cxnLst/>
                <a:rect l="l" t="t" r="r" b="b"/>
                <a:pathLst>
                  <a:path w="2505" h="2505" extrusionOk="0">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34250" y="2832705"/>
                <a:ext cx="192226" cy="192220"/>
              </a:xfrm>
              <a:custGeom>
                <a:avLst/>
                <a:gdLst/>
                <a:ahLst/>
                <a:cxnLst/>
                <a:rect l="l" t="t" r="r" b="b"/>
                <a:pathLst>
                  <a:path w="2504" h="2504" extrusionOk="0">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464919" y="461450"/>
                <a:ext cx="510350" cy="51033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27777" y="1786738"/>
                <a:ext cx="324727" cy="324793"/>
              </a:xfrm>
              <a:custGeom>
                <a:avLst/>
                <a:gdLst/>
                <a:ahLst/>
                <a:cxnLst/>
                <a:rect l="l" t="t" r="r" b="b"/>
                <a:pathLst>
                  <a:path w="4230" h="4231" extrusionOk="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2300" y="4555574"/>
                <a:ext cx="2362761" cy="253182"/>
              </a:xfrm>
              <a:custGeom>
                <a:avLst/>
                <a:gdLst/>
                <a:ahLst/>
                <a:cxnLst/>
                <a:rect l="l" t="t" r="r" b="b"/>
                <a:pathLst>
                  <a:path w="34075" h="8058" extrusionOk="0">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535627" y="4051294"/>
                <a:ext cx="926891" cy="682211"/>
              </a:xfrm>
              <a:custGeom>
                <a:avLst/>
                <a:gdLst/>
                <a:ahLst/>
                <a:cxnLst/>
                <a:rect l="l" t="t" r="r" b="b"/>
                <a:pathLst>
                  <a:path w="12074" h="8887" extrusionOk="0">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553284" y="4069027"/>
                <a:ext cx="908390" cy="648971"/>
              </a:xfrm>
              <a:custGeom>
                <a:avLst/>
                <a:gdLst/>
                <a:ahLst/>
                <a:cxnLst/>
                <a:rect l="l" t="t" r="r" b="b"/>
                <a:pathLst>
                  <a:path w="11833" h="8454" extrusionOk="0">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00629" y="2436189"/>
                <a:ext cx="2361445" cy="1971248"/>
              </a:xfrm>
              <a:custGeom>
                <a:avLst/>
                <a:gdLst/>
                <a:ahLst/>
                <a:cxnLst/>
                <a:rect l="l" t="t" r="r" b="b"/>
                <a:pathLst>
                  <a:path w="30761" h="25679" extrusionOk="0">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54981" y="2433963"/>
                <a:ext cx="2362750" cy="1968178"/>
              </a:xfrm>
              <a:custGeom>
                <a:avLst/>
                <a:gdLst/>
                <a:ahLst/>
                <a:cxnLst/>
                <a:rect l="l" t="t" r="r" b="b"/>
                <a:pathLst>
                  <a:path w="30778" h="25639" extrusionOk="0">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54059" y="2433963"/>
                <a:ext cx="2359219" cy="1751701"/>
              </a:xfrm>
              <a:custGeom>
                <a:avLst/>
                <a:gdLst/>
                <a:ahLst/>
                <a:cxnLst/>
                <a:rect l="l" t="t" r="r" b="b"/>
                <a:pathLst>
                  <a:path w="30732" h="22819" extrusionOk="0">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854394" y="2555025"/>
                <a:ext cx="2180274" cy="1505208"/>
              </a:xfrm>
              <a:custGeom>
                <a:avLst/>
                <a:gdLst/>
                <a:ahLst/>
                <a:cxnLst/>
                <a:rect l="l" t="t" r="r" b="b"/>
                <a:pathLst>
                  <a:path w="28401" h="19608" extrusionOk="0">
                    <a:moveTo>
                      <a:pt x="28400" y="18128"/>
                    </a:moveTo>
                    <a:lnTo>
                      <a:pt x="317" y="19607"/>
                    </a:lnTo>
                    <a:lnTo>
                      <a:pt x="0" y="0"/>
                    </a:lnTo>
                    <a:lnTo>
                      <a:pt x="27957" y="806"/>
                    </a:ln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61917" y="2562932"/>
                <a:ext cx="2166072" cy="1488013"/>
              </a:xfrm>
              <a:custGeom>
                <a:avLst/>
                <a:gdLst/>
                <a:ahLst/>
                <a:cxnLst/>
                <a:rect l="l" t="t" r="r" b="b"/>
                <a:pathLst>
                  <a:path w="28216" h="19384" extrusionOk="0">
                    <a:moveTo>
                      <a:pt x="317" y="19383"/>
                    </a:moveTo>
                    <a:lnTo>
                      <a:pt x="0" y="1"/>
                    </a:lnTo>
                    <a:lnTo>
                      <a:pt x="27784" y="795"/>
                    </a:lnTo>
                    <a:lnTo>
                      <a:pt x="28216" y="179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946285" y="2963656"/>
                <a:ext cx="1165024" cy="956952"/>
              </a:xfrm>
              <a:custGeom>
                <a:avLst/>
                <a:gdLst/>
                <a:ahLst/>
                <a:cxnLst/>
                <a:rect l="l" t="t" r="r" b="b"/>
                <a:pathLst>
                  <a:path w="15176" h="12466" extrusionOk="0">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297236" y="2111003"/>
                <a:ext cx="1038741" cy="893391"/>
              </a:xfrm>
              <a:custGeom>
                <a:avLst/>
                <a:gdLst/>
                <a:ahLst/>
                <a:cxnLst/>
                <a:rect l="l" t="t" r="r" b="b"/>
                <a:pathLst>
                  <a:path w="13531" h="11638" extrusionOk="0">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290433" y="2270065"/>
                <a:ext cx="1332914" cy="1718999"/>
              </a:xfrm>
              <a:custGeom>
                <a:avLst/>
                <a:gdLst/>
                <a:ahLst/>
                <a:cxnLst/>
                <a:rect l="l" t="t" r="r" b="b"/>
                <a:pathLst>
                  <a:path w="17363" h="22393" extrusionOk="0">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38956" y="2397268"/>
                <a:ext cx="933109" cy="1358510"/>
              </a:xfrm>
              <a:custGeom>
                <a:avLst/>
                <a:gdLst/>
                <a:ahLst/>
                <a:cxnLst/>
                <a:rect l="l" t="t" r="r" b="b"/>
                <a:pathLst>
                  <a:path w="12155" h="17697" extrusionOk="0">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597121" y="2215241"/>
                <a:ext cx="891876" cy="343381"/>
              </a:xfrm>
              <a:custGeom>
                <a:avLst/>
                <a:gdLst/>
                <a:ahLst/>
                <a:cxnLst/>
                <a:rect l="l" t="t" r="r" b="b"/>
                <a:pathLst>
                  <a:path w="13237" h="4473" extrusionOk="0">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464925" y="1398911"/>
                <a:ext cx="1239718" cy="1054521"/>
              </a:xfrm>
              <a:custGeom>
                <a:avLst/>
                <a:gdLst/>
                <a:ahLst/>
                <a:cxnLst/>
                <a:rect l="l" t="t" r="r" b="b"/>
                <a:pathLst>
                  <a:path w="16149" h="13737" extrusionOk="0">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566948" y="1676347"/>
                <a:ext cx="1070523" cy="622487"/>
              </a:xfrm>
              <a:custGeom>
                <a:avLst/>
                <a:gdLst/>
                <a:ahLst/>
                <a:cxnLst/>
                <a:rect l="l" t="t" r="r" b="b"/>
                <a:pathLst>
                  <a:path w="13945" h="8109" extrusionOk="0">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59760" y="1744209"/>
                <a:ext cx="912305" cy="381906"/>
              </a:xfrm>
              <a:custGeom>
                <a:avLst/>
                <a:gdLst/>
                <a:ahLst/>
                <a:cxnLst/>
                <a:rect l="l" t="t" r="r" b="b"/>
                <a:pathLst>
                  <a:path w="11884" h="4975" extrusionOk="0">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869181" y="1868649"/>
                <a:ext cx="542977" cy="150920"/>
              </a:xfrm>
              <a:custGeom>
                <a:avLst/>
                <a:gdLst/>
                <a:ahLst/>
                <a:cxnLst/>
                <a:rect l="l" t="t" r="r" b="b"/>
                <a:pathLst>
                  <a:path w="7073" h="1966" extrusionOk="0">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38572" y="1464239"/>
                <a:ext cx="1018781" cy="568215"/>
              </a:xfrm>
              <a:custGeom>
                <a:avLst/>
                <a:gdLst/>
                <a:ahLst/>
                <a:cxnLst/>
                <a:rect l="l" t="t" r="r" b="b"/>
                <a:pathLst>
                  <a:path w="13271" h="7402" extrusionOk="0">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435753" y="1242075"/>
                <a:ext cx="1302054" cy="651197"/>
              </a:xfrm>
              <a:custGeom>
                <a:avLst/>
                <a:gdLst/>
                <a:ahLst/>
                <a:cxnLst/>
                <a:rect l="l" t="t" r="r" b="b"/>
                <a:pathLst>
                  <a:path w="16961" h="8483" extrusionOk="0">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731048" y="1636121"/>
                <a:ext cx="31014" cy="285412"/>
              </a:xfrm>
              <a:custGeom>
                <a:avLst/>
                <a:gdLst/>
                <a:ahLst/>
                <a:cxnLst/>
                <a:rect l="l" t="t" r="r" b="b"/>
                <a:pathLst>
                  <a:path w="404" h="3718" extrusionOk="0">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356884" y="2088971"/>
                <a:ext cx="391898" cy="288483"/>
              </a:xfrm>
              <a:custGeom>
                <a:avLst/>
                <a:gdLst/>
                <a:ahLst/>
                <a:cxnLst/>
                <a:rect l="l" t="t" r="r" b="b"/>
                <a:pathLst>
                  <a:path w="5105" h="3758" extrusionOk="0">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671016" y="1833566"/>
                <a:ext cx="141406" cy="306676"/>
              </a:xfrm>
              <a:custGeom>
                <a:avLst/>
                <a:gdLst/>
                <a:ahLst/>
                <a:cxnLst/>
                <a:rect l="l" t="t" r="r" b="b"/>
                <a:pathLst>
                  <a:path w="1842" h="3995" extrusionOk="0">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282650" y="2306759"/>
                <a:ext cx="140561" cy="98566"/>
              </a:xfrm>
              <a:custGeom>
                <a:avLst/>
                <a:gdLst/>
                <a:ahLst/>
                <a:cxnLst/>
                <a:rect l="l" t="t" r="r" b="b"/>
                <a:pathLst>
                  <a:path w="1831" h="1284" extrusionOk="0">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327972" y="1655083"/>
                <a:ext cx="269147" cy="433953"/>
              </a:xfrm>
              <a:custGeom>
                <a:avLst/>
                <a:gdLst/>
                <a:ahLst/>
                <a:cxnLst/>
                <a:rect l="l" t="t" r="r" b="b"/>
                <a:pathLst>
                  <a:path w="3506" h="5653" extrusionOk="0">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266558" y="1649786"/>
                <a:ext cx="231147" cy="443625"/>
              </a:xfrm>
              <a:custGeom>
                <a:avLst/>
                <a:gdLst/>
                <a:ahLst/>
                <a:cxnLst/>
                <a:rect l="l" t="t" r="r" b="b"/>
                <a:pathLst>
                  <a:path w="3011" h="5779" extrusionOk="0">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936535" y="2478564"/>
                <a:ext cx="957444" cy="1122611"/>
              </a:xfrm>
              <a:custGeom>
                <a:avLst/>
                <a:gdLst/>
                <a:ahLst/>
                <a:cxnLst/>
                <a:rect l="l" t="t" r="r" b="b"/>
                <a:pathLst>
                  <a:path w="12472" h="14624" extrusionOk="0">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974297" y="4595200"/>
                <a:ext cx="715241" cy="165725"/>
              </a:xfrm>
              <a:custGeom>
                <a:avLst/>
                <a:gdLst/>
                <a:ahLst/>
                <a:cxnLst/>
                <a:rect l="l" t="t" r="r" b="b"/>
                <a:pathLst>
                  <a:path w="18704" h="2159" extrusionOk="0">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86257" y="3189429"/>
                <a:ext cx="41992" cy="47364"/>
              </a:xfrm>
              <a:custGeom>
                <a:avLst/>
                <a:gdLst/>
                <a:ahLst/>
                <a:cxnLst/>
                <a:rect l="l" t="t" r="r" b="b"/>
                <a:pathLst>
                  <a:path w="547" h="617" extrusionOk="0">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298282" y="3187203"/>
                <a:ext cx="108780" cy="291170"/>
              </a:xfrm>
              <a:custGeom>
                <a:avLst/>
                <a:gdLst/>
                <a:ahLst/>
                <a:cxnLst/>
                <a:rect l="l" t="t" r="r" b="b"/>
                <a:pathLst>
                  <a:path w="1417" h="3793" extrusionOk="0">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298282" y="3185897"/>
                <a:ext cx="109701" cy="129963"/>
              </a:xfrm>
              <a:custGeom>
                <a:avLst/>
                <a:gdLst/>
                <a:ahLst/>
                <a:cxnLst/>
                <a:rect l="l" t="t" r="r" b="b"/>
                <a:pathLst>
                  <a:path w="1429" h="1693" extrusionOk="0">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254140" y="3084258"/>
                <a:ext cx="153842" cy="216554"/>
              </a:xfrm>
              <a:custGeom>
                <a:avLst/>
                <a:gdLst/>
                <a:ahLst/>
                <a:cxnLst/>
                <a:rect l="l" t="t" r="r" b="b"/>
                <a:pathLst>
                  <a:path w="2004" h="2821" extrusionOk="0">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247538" y="3022844"/>
                <a:ext cx="193531" cy="195367"/>
              </a:xfrm>
              <a:custGeom>
                <a:avLst/>
                <a:gdLst/>
                <a:ahLst/>
                <a:cxnLst/>
                <a:rect l="l" t="t" r="r" b="b"/>
                <a:pathLst>
                  <a:path w="2521" h="2545" extrusionOk="0">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855641" y="3298515"/>
                <a:ext cx="353054" cy="306216"/>
              </a:xfrm>
              <a:custGeom>
                <a:avLst/>
                <a:gdLst/>
                <a:ahLst/>
                <a:cxnLst/>
                <a:rect l="l" t="t" r="r" b="b"/>
                <a:pathLst>
                  <a:path w="4599" h="3989" extrusionOk="0">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091087" y="3331678"/>
                <a:ext cx="532459" cy="433876"/>
              </a:xfrm>
              <a:custGeom>
                <a:avLst/>
                <a:gdLst/>
                <a:ahLst/>
                <a:cxnLst/>
                <a:rect l="l" t="t" r="r" b="b"/>
                <a:pathLst>
                  <a:path w="6936" h="5652" extrusionOk="0">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170618" y="3763724"/>
                <a:ext cx="221014" cy="831518"/>
              </a:xfrm>
              <a:custGeom>
                <a:avLst/>
                <a:gdLst/>
                <a:ahLst/>
                <a:cxnLst/>
                <a:rect l="l" t="t" r="r" b="b"/>
                <a:pathLst>
                  <a:path w="2879" h="10832" extrusionOk="0">
                    <a:moveTo>
                      <a:pt x="1" y="10831"/>
                    </a:moveTo>
                    <a:lnTo>
                      <a:pt x="1324" y="10831"/>
                    </a:lnTo>
                    <a:lnTo>
                      <a:pt x="2878" y="1"/>
                    </a:lnTo>
                    <a:lnTo>
                      <a:pt x="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36484" y="3763724"/>
                <a:ext cx="155147" cy="831518"/>
              </a:xfrm>
              <a:custGeom>
                <a:avLst/>
                <a:gdLst/>
                <a:ahLst/>
                <a:cxnLst/>
                <a:rect l="l" t="t" r="r" b="b"/>
                <a:pathLst>
                  <a:path w="2021" h="10832" extrusionOk="0">
                    <a:moveTo>
                      <a:pt x="1554" y="1"/>
                    </a:moveTo>
                    <a:lnTo>
                      <a:pt x="0" y="10831"/>
                    </a:lnTo>
                    <a:lnTo>
                      <a:pt x="466" y="10831"/>
                    </a:lnTo>
                    <a:lnTo>
                      <a:pt x="2020"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316015" y="3763724"/>
                <a:ext cx="222703" cy="831518"/>
              </a:xfrm>
              <a:custGeom>
                <a:avLst/>
                <a:gdLst/>
                <a:ahLst/>
                <a:cxnLst/>
                <a:rect l="l" t="t" r="r" b="b"/>
                <a:pathLst>
                  <a:path w="2901" h="10832" extrusionOk="0">
                    <a:moveTo>
                      <a:pt x="1600" y="10831"/>
                    </a:moveTo>
                    <a:lnTo>
                      <a:pt x="2901" y="10831"/>
                    </a:lnTo>
                    <a:lnTo>
                      <a:pt x="2849"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427328" y="3763724"/>
                <a:ext cx="111390" cy="831518"/>
              </a:xfrm>
              <a:custGeom>
                <a:avLst/>
                <a:gdLst/>
                <a:ahLst/>
                <a:cxnLst/>
                <a:rect l="l" t="t" r="r" b="b"/>
                <a:pathLst>
                  <a:path w="1451" h="10832" extrusionOk="0">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185203" y="3415201"/>
                <a:ext cx="51357" cy="255858"/>
              </a:xfrm>
              <a:custGeom>
                <a:avLst/>
                <a:gdLst/>
                <a:ahLst/>
                <a:cxnLst/>
                <a:rect l="l" t="t" r="r" b="b"/>
                <a:pathLst>
                  <a:path w="669" h="3333" extrusionOk="0">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0742" y="4594729"/>
                <a:ext cx="213414" cy="86207"/>
              </a:xfrm>
              <a:custGeom>
                <a:avLst/>
                <a:gdLst/>
                <a:ahLst/>
                <a:cxnLst/>
                <a:rect l="l" t="t" r="r" b="b"/>
                <a:pathLst>
                  <a:path w="2780" h="1123" extrusionOk="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170618" y="4595190"/>
                <a:ext cx="87592" cy="86207"/>
              </a:xfrm>
              <a:custGeom>
                <a:avLst/>
                <a:gdLst/>
                <a:ahLst/>
                <a:cxnLst/>
                <a:rect l="l" t="t" r="r" b="b"/>
                <a:pathLst>
                  <a:path w="1141" h="1123" extrusionOk="0">
                    <a:moveTo>
                      <a:pt x="1" y="1122"/>
                    </a:moveTo>
                    <a:lnTo>
                      <a:pt x="1140" y="1122"/>
                    </a:lnTo>
                    <a:lnTo>
                      <a:pt x="1140" y="0"/>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132234" y="4622979"/>
                <a:ext cx="113155" cy="58418"/>
              </a:xfrm>
              <a:custGeom>
                <a:avLst/>
                <a:gdLst/>
                <a:ahLst/>
                <a:cxnLst/>
                <a:rect l="l" t="t" r="r" b="b"/>
                <a:pathLst>
                  <a:path w="1474" h="761" extrusionOk="0">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408750" y="3388179"/>
                <a:ext cx="129967" cy="375611"/>
              </a:xfrm>
              <a:custGeom>
                <a:avLst/>
                <a:gdLst/>
                <a:ahLst/>
                <a:cxnLst/>
                <a:rect l="l" t="t" r="r" b="b"/>
                <a:pathLst>
                  <a:path w="1693" h="4893" extrusionOk="0">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481679" y="3541099"/>
                <a:ext cx="160828" cy="295622"/>
              </a:xfrm>
              <a:custGeom>
                <a:avLst/>
                <a:gdLst/>
                <a:ahLst/>
                <a:cxnLst/>
                <a:rect l="l" t="t" r="r" b="b"/>
                <a:pathLst>
                  <a:path w="2095" h="3851" extrusionOk="0">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824704" y="1073725"/>
                <a:ext cx="979553" cy="884026"/>
              </a:xfrm>
              <a:custGeom>
                <a:avLst/>
                <a:gdLst/>
                <a:ahLst/>
                <a:cxnLst/>
                <a:rect l="l" t="t" r="r" b="b"/>
                <a:pathLst>
                  <a:path w="12760" h="11516" extrusionOk="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3"/>
              <p:cNvGrpSpPr/>
              <p:nvPr/>
            </p:nvGrpSpPr>
            <p:grpSpPr>
              <a:xfrm>
                <a:off x="3050673" y="1341842"/>
                <a:ext cx="527533" cy="273512"/>
                <a:chOff x="7999109" y="908965"/>
                <a:chExt cx="502460" cy="260513"/>
              </a:xfrm>
            </p:grpSpPr>
            <p:sp>
              <p:nvSpPr>
                <p:cNvPr id="426" name="Google Shape;426;p33"/>
                <p:cNvSpPr/>
                <p:nvPr/>
              </p:nvSpPr>
              <p:spPr>
                <a:xfrm>
                  <a:off x="7999109" y="908965"/>
                  <a:ext cx="178480" cy="31220"/>
                </a:xfrm>
                <a:custGeom>
                  <a:avLst/>
                  <a:gdLst/>
                  <a:ahLst/>
                  <a:cxnLst/>
                  <a:rect l="l" t="t" r="r" b="b"/>
                  <a:pathLst>
                    <a:path w="2441" h="427" extrusionOk="0">
                      <a:moveTo>
                        <a:pt x="0" y="1"/>
                      </a:moveTo>
                      <a:lnTo>
                        <a:pt x="2440" y="1"/>
                      </a:lnTo>
                      <a:lnTo>
                        <a:pt x="2440"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999109"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266715"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9" name="Google Shape;429;p33"/>
                <p:cNvSpPr/>
                <p:nvPr/>
              </p:nvSpPr>
              <p:spPr>
                <a:xfrm>
                  <a:off x="8216192" y="908965"/>
                  <a:ext cx="285378" cy="31220"/>
                </a:xfrm>
                <a:custGeom>
                  <a:avLst/>
                  <a:gdLst/>
                  <a:ahLst/>
                  <a:cxnLst/>
                  <a:rect l="l" t="t" r="r" b="b"/>
                  <a:pathLst>
                    <a:path w="3903" h="427" extrusionOk="0">
                      <a:moveTo>
                        <a:pt x="1" y="1"/>
                      </a:moveTo>
                      <a:lnTo>
                        <a:pt x="3902" y="1"/>
                      </a:lnTo>
                      <a:lnTo>
                        <a:pt x="3902" y="426"/>
                      </a:lnTo>
                      <a:lnTo>
                        <a:pt x="1"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99109" y="985591"/>
                  <a:ext cx="104412" cy="30781"/>
                </a:xfrm>
                <a:custGeom>
                  <a:avLst/>
                  <a:gdLst/>
                  <a:ahLst/>
                  <a:cxnLst/>
                  <a:rect l="l" t="t" r="r" b="b"/>
                  <a:pathLst>
                    <a:path w="1428" h="421" extrusionOk="0">
                      <a:moveTo>
                        <a:pt x="0" y="0"/>
                      </a:moveTo>
                      <a:lnTo>
                        <a:pt x="1427" y="0"/>
                      </a:lnTo>
                      <a:lnTo>
                        <a:pt x="1427"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141759" y="985591"/>
                  <a:ext cx="144334" cy="30781"/>
                </a:xfrm>
                <a:custGeom>
                  <a:avLst/>
                  <a:gdLst/>
                  <a:ahLst/>
                  <a:cxnLst/>
                  <a:rect l="l" t="t" r="r" b="b"/>
                  <a:pathLst>
                    <a:path w="1974" h="421" extrusionOk="0">
                      <a:moveTo>
                        <a:pt x="0" y="0"/>
                      </a:moveTo>
                      <a:lnTo>
                        <a:pt x="1974" y="0"/>
                      </a:lnTo>
                      <a:lnTo>
                        <a:pt x="1974"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328937" y="985591"/>
                  <a:ext cx="172630" cy="30781"/>
                </a:xfrm>
                <a:custGeom>
                  <a:avLst/>
                  <a:gdLst/>
                  <a:ahLst/>
                  <a:cxnLst/>
                  <a:rect l="l" t="t" r="r" b="b"/>
                  <a:pathLst>
                    <a:path w="2361" h="421" extrusionOk="0">
                      <a:moveTo>
                        <a:pt x="1" y="0"/>
                      </a:moveTo>
                      <a:lnTo>
                        <a:pt x="2360" y="0"/>
                      </a:lnTo>
                      <a:lnTo>
                        <a:pt x="2360" y="420"/>
                      </a:lnTo>
                      <a:lnTo>
                        <a:pt x="1"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999109" y="1138696"/>
                  <a:ext cx="142287" cy="30781"/>
                </a:xfrm>
                <a:custGeom>
                  <a:avLst/>
                  <a:gdLst/>
                  <a:ahLst/>
                  <a:cxnLst/>
                  <a:rect l="l" t="t" r="r" b="b"/>
                  <a:pathLst>
                    <a:path w="1946" h="421" extrusionOk="0">
                      <a:moveTo>
                        <a:pt x="0" y="1"/>
                      </a:moveTo>
                      <a:lnTo>
                        <a:pt x="1945" y="1"/>
                      </a:lnTo>
                      <a:lnTo>
                        <a:pt x="1945" y="421"/>
                      </a:lnTo>
                      <a:lnTo>
                        <a:pt x="0" y="4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3"/>
            <p:cNvSpPr/>
            <p:nvPr/>
          </p:nvSpPr>
          <p:spPr>
            <a:xfrm>
              <a:off x="1049321" y="900579"/>
              <a:ext cx="136492" cy="136492"/>
            </a:xfrm>
            <a:custGeom>
              <a:avLst/>
              <a:gdLst/>
              <a:ahLst/>
              <a:cxnLst/>
              <a:rect l="l" t="t" r="r" b="b"/>
              <a:pathLst>
                <a:path w="4231" h="4231" extrusionOk="0">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6C46-5DC2-589F-8629-ED97D9725B73}"/>
              </a:ext>
            </a:extLst>
          </p:cNvPr>
          <p:cNvSpPr>
            <a:spLocks noGrp="1"/>
          </p:cNvSpPr>
          <p:nvPr>
            <p:ph type="ctrTitle"/>
          </p:nvPr>
        </p:nvSpPr>
        <p:spPr>
          <a:xfrm>
            <a:off x="257176" y="323851"/>
            <a:ext cx="8160524" cy="533400"/>
          </a:xfrm>
        </p:spPr>
        <p:txBody>
          <a:bodyPr/>
          <a:lstStyle/>
          <a:p>
            <a:r>
              <a:rPr lang="en-US" sz="1800"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Target Market </a:t>
            </a:r>
            <a:r>
              <a:rPr lang="en-US" sz="2400" b="1" spc="-10" dirty="0">
                <a:effectLst/>
                <a:latin typeface="Times New Roman" panose="02020603050405020304" pitchFamily="18" charset="0"/>
                <a:ea typeface="Times New Roman" panose="02020603050405020304" pitchFamily="18" charset="0"/>
              </a:rPr>
              <a:t>Size:</a:t>
            </a:r>
            <a:endParaRPr lang="en-US" sz="2400" dirty="0"/>
          </a:p>
        </p:txBody>
      </p:sp>
      <p:sp>
        <p:nvSpPr>
          <p:cNvPr id="3" name="Subtitle 2">
            <a:extLst>
              <a:ext uri="{FF2B5EF4-FFF2-40B4-BE49-F238E27FC236}">
                <a16:creationId xmlns:a16="http://schemas.microsoft.com/office/drawing/2014/main" id="{37A6E2FE-5CA8-5EF3-7723-87B05D1DC421}"/>
              </a:ext>
            </a:extLst>
          </p:cNvPr>
          <p:cNvSpPr>
            <a:spLocks noGrp="1"/>
          </p:cNvSpPr>
          <p:nvPr>
            <p:ph type="subTitle" idx="1"/>
          </p:nvPr>
        </p:nvSpPr>
        <p:spPr>
          <a:xfrm>
            <a:off x="726300" y="942974"/>
            <a:ext cx="4026675" cy="3429001"/>
          </a:xfrm>
        </p:spPr>
        <p:txBody>
          <a:bodyPr/>
          <a:lstStyle/>
          <a:p>
            <a:pPr algn="just"/>
            <a:r>
              <a:rPr lang="en-US" sz="1800" dirty="0">
                <a:latin typeface="Times New Roman" panose="02020603050405020304" pitchFamily="18" charset="0"/>
                <a:ea typeface="Times New Roman" panose="02020603050405020304" pitchFamily="18" charset="0"/>
              </a:rPr>
              <a:t>      The </a:t>
            </a:r>
            <a:r>
              <a:rPr lang="en-US" sz="1800" dirty="0">
                <a:effectLst/>
                <a:latin typeface="Times New Roman" panose="02020603050405020304" pitchFamily="18" charset="0"/>
                <a:ea typeface="Times New Roman" panose="02020603050405020304" pitchFamily="18" charset="0"/>
              </a:rPr>
              <a:t>AI</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education</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market</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estimated</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2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worth</a:t>
            </a:r>
            <a:r>
              <a:rPr lang="en-US" sz="1800" spc="19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around</a:t>
            </a:r>
            <a:r>
              <a:rPr lang="en-US" sz="1800" dirty="0">
                <a:effectLst/>
                <a:latin typeface="Times New Roman" panose="02020603050405020304" pitchFamily="18" charset="0"/>
                <a:ea typeface="Times New Roman" panose="02020603050405020304" pitchFamily="18" charset="0"/>
              </a:rPr>
              <a:t> $5.4 billion in 2024 and is projected to grow significantly, reaching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$55.4</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billion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2030</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CAGR</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(Compound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Annual Growth</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Rate) of 47.2%. This indicates a rapidly </a:t>
            </a:r>
            <a:r>
              <a:rPr lang="en-US" sz="1800" spc="-10" dirty="0">
                <a:effectLst/>
                <a:latin typeface="Times New Roman" panose="02020603050405020304" pitchFamily="18" charset="0"/>
                <a:ea typeface="Times New Roman" panose="02020603050405020304" pitchFamily="18" charset="0"/>
              </a:rPr>
              <a:t>expanding market for AI tutors, which are a sub-segment of the border AI in education market.</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Picture 6" descr="A blue pie chart with black text&#10;&#10;Description automatically generated">
            <a:extLst>
              <a:ext uri="{FF2B5EF4-FFF2-40B4-BE49-F238E27FC236}">
                <a16:creationId xmlns:a16="http://schemas.microsoft.com/office/drawing/2014/main" id="{0BDF34D5-193A-91D2-D286-ABF43EBA411E}"/>
              </a:ext>
            </a:extLst>
          </p:cNvPr>
          <p:cNvPicPr>
            <a:picLocks noChangeAspect="1"/>
          </p:cNvPicPr>
          <p:nvPr/>
        </p:nvPicPr>
        <p:blipFill>
          <a:blip r:embed="rId2"/>
          <a:stretch>
            <a:fillRect/>
          </a:stretch>
        </p:blipFill>
        <p:spPr>
          <a:xfrm>
            <a:off x="5057775" y="1143000"/>
            <a:ext cx="3676650" cy="2878262"/>
          </a:xfrm>
          <a:prstGeom prst="rect">
            <a:avLst/>
          </a:prstGeom>
        </p:spPr>
      </p:pic>
    </p:spTree>
    <p:extLst>
      <p:ext uri="{BB962C8B-B14F-4D97-AF65-F5344CB8AC3E}">
        <p14:creationId xmlns:p14="http://schemas.microsoft.com/office/powerpoint/2010/main" val="214024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0750220-C74E-6B7C-F8D9-D700724DA984}"/>
              </a:ext>
            </a:extLst>
          </p:cNvPr>
          <p:cNvSpPr>
            <a:spLocks noGrp="1"/>
          </p:cNvSpPr>
          <p:nvPr>
            <p:ph type="subTitle" idx="1"/>
          </p:nvPr>
        </p:nvSpPr>
        <p:spPr>
          <a:xfrm>
            <a:off x="643738" y="1017725"/>
            <a:ext cx="7922361" cy="3985872"/>
          </a:xfrm>
        </p:spPr>
        <p:txBody>
          <a:bodyPr/>
          <a:lstStyle/>
          <a:p>
            <a:pPr marL="342900" marR="0" lvl="0" indent="-342900">
              <a:spcBef>
                <a:spcPts val="5"/>
              </a:spcBef>
              <a:spcAft>
                <a:spcPts val="0"/>
              </a:spcAft>
              <a:buFont typeface="Wingdings" panose="05000000000000000000" pitchFamily="2" charset="2"/>
              <a:buChar char=""/>
              <a:tabLst>
                <a:tab pos="520700" algn="l"/>
              </a:tabLst>
            </a:pPr>
            <a:r>
              <a:rPr lang="en-US" sz="1800" b="1" dirty="0">
                <a:effectLst/>
                <a:latin typeface="Times New Roman" panose="02020603050405020304" pitchFamily="18" charset="0"/>
                <a:ea typeface="Times New Roman" panose="02020603050405020304" pitchFamily="18" charset="0"/>
              </a:rPr>
              <a:t>Functional </a:t>
            </a:r>
            <a:r>
              <a:rPr lang="en-US" sz="1800" b="1" spc="-10" dirty="0">
                <a:effectLst/>
                <a:latin typeface="Times New Roman" panose="02020603050405020304" pitchFamily="18" charset="0"/>
                <a:ea typeface="Times New Roman" panose="02020603050405020304" pitchFamily="18" charset="0"/>
              </a:rPr>
              <a:t>Requirements:</a:t>
            </a:r>
          </a:p>
          <a:p>
            <a:pPr marL="0" marR="0" lvl="0" indent="0">
              <a:spcBef>
                <a:spcPts val="5"/>
              </a:spcBef>
              <a:spcAft>
                <a:spcPts val="0"/>
              </a:spcAft>
              <a:buNone/>
              <a:tabLst>
                <a:tab pos="520700" algn="l"/>
              </a:tabLst>
            </a:pPr>
            <a:endParaRPr lang="en-US" sz="1800" b="1" dirty="0">
              <a:effectLst/>
              <a:latin typeface="Times New Roman" panose="02020603050405020304" pitchFamily="18" charset="0"/>
              <a:ea typeface="Times New Roman" panose="02020603050405020304" pitchFamily="18" charset="0"/>
            </a:endParaRPr>
          </a:p>
          <a:p>
            <a:pPr marL="342900" marR="522605" lvl="0" indent="-342900" algn="just">
              <a:lnSpc>
                <a:spcPct val="111000"/>
              </a:lnSpc>
              <a:spcBef>
                <a:spcPts val="390"/>
              </a:spcBef>
              <a:spcAft>
                <a:spcPts val="0"/>
              </a:spcAft>
              <a:buFont typeface="Symbol" panose="05050102010706020507" pitchFamily="18" charset="2"/>
              <a:buChar char=""/>
              <a:tabLst>
                <a:tab pos="521335" algn="l"/>
              </a:tabLst>
            </a:pP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User Management</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 to manage different user roles (students,</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teachers,</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admins)</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with</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logins,</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profiles,</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and access controls.</a:t>
            </a:r>
          </a:p>
          <a:p>
            <a:pPr marL="0" marR="522605" lvl="0" indent="0" algn="just">
              <a:lnSpc>
                <a:spcPct val="111000"/>
              </a:lnSpc>
              <a:spcBef>
                <a:spcPts val="390"/>
              </a:spcBef>
              <a:spcAft>
                <a:spcPts val="0"/>
              </a:spcAft>
              <a:buNone/>
              <a:tabLst>
                <a:tab pos="52133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95250" lvl="0" indent="-342900" algn="just">
              <a:lnSpc>
                <a:spcPct val="111000"/>
              </a:lnSpc>
              <a:spcBef>
                <a:spcPts val="0"/>
              </a:spcBef>
              <a:spcAft>
                <a:spcPts val="0"/>
              </a:spcAft>
              <a:buFont typeface="Symbol" panose="05050102010706020507" pitchFamily="18" charset="2"/>
              <a:buChar char=""/>
            </a:pP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Learning Content Management: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AI tutors need a system to store and organize learning materials (text, video, audio, quizzes, etc.) with tagging for easy search, and</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can</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optionally</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connect</a:t>
            </a:r>
            <a:r>
              <a:rPr lang="en-US" sz="18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existing</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learning</a:t>
            </a:r>
            <a:r>
              <a:rPr lang="en-US" sz="18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platforms.</a:t>
            </a:r>
          </a:p>
          <a:p>
            <a:pPr marL="0" marR="95250" lvl="0" indent="0" algn="just">
              <a:lnSpc>
                <a:spcPct val="111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490220" lvl="0" indent="-342900" algn="just">
              <a:lnSpc>
                <a:spcPct val="110000"/>
              </a:lnSpc>
              <a:spcBef>
                <a:spcPts val="55"/>
              </a:spcBef>
              <a:spcAft>
                <a:spcPts val="0"/>
              </a:spcAft>
              <a:buFont typeface="Symbol" panose="05050102010706020507" pitchFamily="18" charset="2"/>
              <a:buChar char=""/>
              <a:tabLst>
                <a:tab pos="521335" algn="l"/>
              </a:tabLst>
            </a:pP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AI</a:t>
            </a:r>
            <a:r>
              <a:rPr lang="en-US" sz="1800" b="1"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Engine:</a:t>
            </a:r>
            <a:r>
              <a:rPr lang="en-US" sz="1800" b="1"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adjusts</a:t>
            </a:r>
            <a:r>
              <a:rPr lang="en-US" sz="18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difficulty,</a:t>
            </a:r>
            <a:r>
              <a:rPr lang="en-US" sz="18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recommends</a:t>
            </a:r>
            <a:r>
              <a:rPr lang="en-US" sz="18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t>materials, and creates custom practice problems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
        <p:nvSpPr>
          <p:cNvPr id="3" name="Title 2">
            <a:extLst>
              <a:ext uri="{FF2B5EF4-FFF2-40B4-BE49-F238E27FC236}">
                <a16:creationId xmlns:a16="http://schemas.microsoft.com/office/drawing/2014/main" id="{C90FAF93-1C69-F0C2-E1E5-0ABCFF2CA9A8}"/>
              </a:ext>
            </a:extLst>
          </p:cNvPr>
          <p:cNvSpPr>
            <a:spLocks noGrp="1"/>
          </p:cNvSpPr>
          <p:nvPr>
            <p:ph type="title"/>
          </p:nvPr>
        </p:nvSpPr>
        <p:spPr>
          <a:xfrm>
            <a:off x="402336" y="445025"/>
            <a:ext cx="8412480" cy="572700"/>
          </a:xfrm>
        </p:spPr>
        <p:txBody>
          <a:bodyPr/>
          <a:lstStyle/>
          <a:p>
            <a:pPr marL="63500" marR="0">
              <a:lnSpc>
                <a:spcPct val="111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Software</a:t>
            </a:r>
            <a:r>
              <a:rPr lang="en-US" sz="2000" b="1" spc="-6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Requirements</a:t>
            </a:r>
            <a:r>
              <a:rPr lang="en-US" sz="2000" b="1" spc="-7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for</a:t>
            </a:r>
            <a:r>
              <a:rPr lang="en-US" sz="2000" b="1" spc="-6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Personalized Learning with AI Tutors:</a:t>
            </a:r>
            <a:br>
              <a:rPr lang="en-US" sz="2000" b="1" dirty="0">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 </a:t>
            </a:r>
            <a:br>
              <a:rPr lang="en-US" sz="2000" b="1" dirty="0">
                <a:effectLst/>
                <a:latin typeface="Times New Roman" panose="02020603050405020304" pitchFamily="18" charset="0"/>
                <a:ea typeface="Times New Roman" panose="02020603050405020304" pitchFamily="18" charset="0"/>
              </a:rPr>
            </a:br>
            <a:br>
              <a:rPr lang="en-US" sz="2000" b="1" dirty="0">
                <a:effectLst/>
                <a:latin typeface="Times New Roman" panose="02020603050405020304" pitchFamily="18" charset="0"/>
                <a:ea typeface="Times New Roman" panose="02020603050405020304" pitchFamily="18" charset="0"/>
              </a:rPr>
            </a:br>
            <a:br>
              <a:rPr lang="en-US" sz="2000" b="1" dirty="0">
                <a:effectLst/>
                <a:latin typeface="Times New Roman" panose="02020603050405020304" pitchFamily="18" charset="0"/>
                <a:ea typeface="Times New Roman" panose="02020603050405020304" pitchFamily="18" charset="0"/>
              </a:rPr>
            </a:br>
            <a:br>
              <a:rPr lang="en-US" sz="2000" b="1" dirty="0">
                <a:effectLst/>
                <a:latin typeface="Times New Roman" panose="02020603050405020304" pitchFamily="18" charset="0"/>
                <a:ea typeface="Times New Roman" panose="02020603050405020304" pitchFamily="18" charset="0"/>
              </a:rPr>
            </a:br>
            <a:endParaRPr lang="en-US" sz="2000" dirty="0"/>
          </a:p>
        </p:txBody>
      </p:sp>
    </p:spTree>
    <p:extLst>
      <p:ext uri="{BB962C8B-B14F-4D97-AF65-F5344CB8AC3E}">
        <p14:creationId xmlns:p14="http://schemas.microsoft.com/office/powerpoint/2010/main" val="281560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9B904EB-CE56-EF1D-CFAA-60F8F18E5824}"/>
              </a:ext>
            </a:extLst>
          </p:cNvPr>
          <p:cNvSpPr>
            <a:spLocks noGrp="1"/>
          </p:cNvSpPr>
          <p:nvPr>
            <p:ph type="subTitle" idx="1"/>
          </p:nvPr>
        </p:nvSpPr>
        <p:spPr>
          <a:xfrm>
            <a:off x="238124" y="1485041"/>
            <a:ext cx="8185876" cy="2382108"/>
          </a:xfrm>
        </p:spPr>
        <p:txBody>
          <a:bodyPr/>
          <a:lstStyle/>
          <a:p>
            <a:pPr marL="342900" marR="135255" lvl="0" indent="-342900" algn="just">
              <a:lnSpc>
                <a:spcPct val="111000"/>
              </a:lnSpc>
              <a:spcBef>
                <a:spcPts val="105"/>
              </a:spcBef>
              <a:spcAft>
                <a:spcPts val="0"/>
              </a:spcAft>
              <a:buFont typeface="Symbol" panose="05050102010706020507" pitchFamily="18" charset="2"/>
              <a:buChar char=""/>
              <a:tabLst>
                <a:tab pos="521335" algn="l"/>
              </a:tabLst>
            </a:pPr>
            <a:r>
              <a:rPr lang="en-US" sz="1400" b="1" spc="0" dirty="0">
                <a:effectLst/>
                <a:latin typeface="Times New Roman" panose="02020603050405020304" pitchFamily="18" charset="0"/>
                <a:ea typeface="Symbol" panose="05050102010706020507" pitchFamily="18" charset="2"/>
                <a:cs typeface="Times New Roman" panose="02020603050405020304" pitchFamily="18" charset="0"/>
              </a:rPr>
              <a:t>Delivery and Interaction: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AI tutors offer students multiple ways to learn (text, audio, video) and interact (typing,</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voice</a:t>
            </a:r>
            <a:r>
              <a:rPr lang="en-US" sz="1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optional)</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with</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an</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intelligent</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interface</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that personalizes the experience.</a:t>
            </a:r>
          </a:p>
          <a:p>
            <a:pPr marL="0" marR="135255" lvl="0" indent="0" algn="just">
              <a:lnSpc>
                <a:spcPct val="111000"/>
              </a:lnSpc>
              <a:spcBef>
                <a:spcPts val="105"/>
              </a:spcBef>
              <a:spcAft>
                <a:spcPts val="0"/>
              </a:spcAft>
              <a:buNone/>
              <a:tabLst>
                <a:tab pos="521335"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459105" lvl="0" indent="-342900" algn="just">
              <a:lnSpc>
                <a:spcPct val="111000"/>
              </a:lnSpc>
              <a:spcBef>
                <a:spcPts val="0"/>
              </a:spcBef>
              <a:spcAft>
                <a:spcPts val="0"/>
              </a:spcAft>
              <a:buFont typeface="Symbol" panose="05050102010706020507" pitchFamily="18" charset="2"/>
              <a:buChar char=""/>
              <a:tabLst>
                <a:tab pos="521335" algn="l"/>
              </a:tabLst>
            </a:pPr>
            <a:r>
              <a:rPr lang="en-US" sz="1400" b="1" spc="0" dirty="0">
                <a:effectLst/>
                <a:latin typeface="Times New Roman" panose="02020603050405020304" pitchFamily="18" charset="0"/>
                <a:ea typeface="Symbol" panose="05050102010706020507" pitchFamily="18" charset="2"/>
                <a:cs typeface="Times New Roman" panose="02020603050405020304" pitchFamily="18" charset="0"/>
              </a:rPr>
              <a:t>Assessment and Feedback: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AI tutors automatically grade work, provide personalized feedback, and track student</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progress</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through</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dashboards</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both</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0" dirty="0">
                <a:effectLst/>
                <a:latin typeface="Times New Roman" panose="02020603050405020304" pitchFamily="18" charset="0"/>
                <a:ea typeface="Symbol" panose="05050102010706020507" pitchFamily="18" charset="2"/>
                <a:cs typeface="Times New Roman" panose="02020603050405020304" pitchFamily="18" charset="0"/>
              </a:rPr>
              <a:t>students and teachers.</a:t>
            </a:r>
          </a:p>
          <a:p>
            <a:endParaRPr lang="en-US" dirty="0"/>
          </a:p>
        </p:txBody>
      </p:sp>
    </p:spTree>
    <p:extLst>
      <p:ext uri="{BB962C8B-B14F-4D97-AF65-F5344CB8AC3E}">
        <p14:creationId xmlns:p14="http://schemas.microsoft.com/office/powerpoint/2010/main" val="23086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49F7DA3-26C2-F9FA-67EE-F64E535D57D4}"/>
              </a:ext>
            </a:extLst>
          </p:cNvPr>
          <p:cNvSpPr>
            <a:spLocks noGrp="1"/>
          </p:cNvSpPr>
          <p:nvPr>
            <p:ph type="subTitle" idx="1"/>
          </p:nvPr>
        </p:nvSpPr>
        <p:spPr>
          <a:xfrm>
            <a:off x="266701" y="1085850"/>
            <a:ext cx="8639174" cy="4057649"/>
          </a:xfrm>
        </p:spPr>
        <p:txBody>
          <a:bodyPr/>
          <a:lstStyle/>
          <a:p>
            <a:pPr marL="342900" marR="276225" lvl="0" indent="-342900" algn="just">
              <a:lnSpc>
                <a:spcPct val="120000"/>
              </a:lnSpc>
              <a:spcBef>
                <a:spcPts val="0"/>
              </a:spcBef>
              <a:spcAft>
                <a:spcPts val="0"/>
              </a:spcAft>
              <a:buFont typeface="Symbol" panose="05050102010706020507" pitchFamily="18" charset="2"/>
              <a:buChar char=""/>
              <a:tabLst>
                <a:tab pos="943610" algn="l"/>
                <a:tab pos="977900"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1800" b="1" spc="-1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18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should</a:t>
            </a:r>
            <a:r>
              <a:rPr lang="en-US" sz="1800" spc="-20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responsive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deliver</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learning</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content</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18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minimal</a:t>
            </a:r>
            <a:r>
              <a:rPr lang="en-US" sz="1800" spc="-1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lag. Efficient</a:t>
            </a:r>
            <a:r>
              <a:rPr lang="en-US" sz="1800" spc="-17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data</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processing</a:t>
            </a:r>
            <a:r>
              <a:rPr lang="en-US" sz="1800" spc="-1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analysis</a:t>
            </a:r>
            <a:r>
              <a:rPr lang="en-US" sz="1800" spc="-17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by</a:t>
            </a:r>
            <a:r>
              <a:rPr lang="en-US" sz="1800" spc="-1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9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AI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engine.</a:t>
            </a:r>
            <a:endParaRPr lang="en-US" sz="1800" dirty="0">
              <a:latin typeface="Times New Roman" panose="02020603050405020304" pitchFamily="18" charset="0"/>
              <a:ea typeface="Symbol" panose="05050102010706020507" pitchFamily="18" charset="2"/>
              <a:cs typeface="Symbol" panose="05050102010706020507" pitchFamily="18" charset="2"/>
            </a:endParaRPr>
          </a:p>
          <a:p>
            <a:pPr marL="0" marR="276225" lvl="0" indent="0" algn="just">
              <a:lnSpc>
                <a:spcPct val="120000"/>
              </a:lnSpc>
              <a:spcBef>
                <a:spcPts val="0"/>
              </a:spcBef>
              <a:spcAft>
                <a:spcPts val="0"/>
              </a:spcAft>
              <a:buNone/>
              <a:tabLst>
                <a:tab pos="943610" algn="l"/>
                <a:tab pos="977900"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276225" lvl="0" indent="-342900" algn="just">
              <a:lnSpc>
                <a:spcPct val="120000"/>
              </a:lnSpc>
              <a:spcBef>
                <a:spcPts val="0"/>
              </a:spcBef>
              <a:spcAft>
                <a:spcPts val="0"/>
              </a:spcAft>
              <a:buSzPts val="1800"/>
              <a:buFont typeface="Symbol" panose="05050102010706020507" pitchFamily="18" charset="2"/>
              <a:buChar char=""/>
              <a:tabLst>
                <a:tab pos="943610" algn="l"/>
                <a:tab pos="977900"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Scalability:</a:t>
            </a:r>
            <a:r>
              <a:rPr lang="en-US" sz="1800" spc="0" dirty="0">
                <a:effectLst/>
                <a:latin typeface="Times New Roman" panose="02020603050405020304" pitchFamily="18" charset="0"/>
                <a:ea typeface="Symbol" panose="05050102010706020507" pitchFamily="18" charset="2"/>
                <a:cs typeface="Symbol" panose="05050102010706020507" pitchFamily="18" charset="2"/>
              </a:rPr>
              <a:t> The System should be able to accommodate a growing number of users and data.</a:t>
            </a:r>
          </a:p>
          <a:p>
            <a:pPr marL="0" marR="276225" lvl="0" indent="0" algn="just">
              <a:lnSpc>
                <a:spcPct val="120000"/>
              </a:lnSpc>
              <a:spcBef>
                <a:spcPts val="0"/>
              </a:spcBef>
              <a:spcAft>
                <a:spcPts val="0"/>
              </a:spcAft>
              <a:buSzPts val="1800"/>
              <a:buNone/>
              <a:tabLst>
                <a:tab pos="943610" algn="l"/>
                <a:tab pos="977900" algn="l"/>
              </a:tabLst>
            </a:pPr>
            <a:endParaRPr lang="en-US"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756920" lvl="0" indent="-342900" algn="just">
              <a:lnSpc>
                <a:spcPct val="110000"/>
              </a:lnSpc>
              <a:spcBef>
                <a:spcPts val="390"/>
              </a:spcBef>
              <a:spcAft>
                <a:spcPts val="0"/>
              </a:spcAft>
              <a:buSzPts val="1800"/>
              <a:buFont typeface="Symbol" panose="05050102010706020507" pitchFamily="18" charset="2"/>
              <a:buChar char=""/>
              <a:tabLst>
                <a:tab pos="978535"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Security:</a:t>
            </a:r>
            <a:r>
              <a:rPr lang="en-US" sz="1800" b="1"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Secure</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user</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authentication</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data encryption to protect student privacy. Compliance</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data</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privacy</a:t>
            </a:r>
            <a:r>
              <a:rPr lang="en-US" sz="1800" spc="-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regulations (e.g., GDPR, FERPA).</a:t>
            </a:r>
          </a:p>
          <a:p>
            <a:pPr marL="0" marR="756920" lvl="0" indent="0" algn="just">
              <a:lnSpc>
                <a:spcPct val="110000"/>
              </a:lnSpc>
              <a:spcBef>
                <a:spcPts val="390"/>
              </a:spcBef>
              <a:spcAft>
                <a:spcPts val="0"/>
              </a:spcAft>
              <a:buSzPts val="1800"/>
              <a:buNone/>
              <a:tabLst>
                <a:tab pos="978535" algn="l"/>
              </a:tabLst>
            </a:pPr>
            <a:endParaRPr lang="en-US" sz="1800" dirty="0">
              <a:effectLst/>
              <a:latin typeface="Times New Roman" panose="02020603050405020304" pitchFamily="18" charset="0"/>
              <a:ea typeface="Times New Roman" panose="02020603050405020304" pitchFamily="18" charset="0"/>
            </a:endParaRPr>
          </a:p>
          <a:p>
            <a:pPr marL="342900" marR="153035" lvl="0" indent="-342900" algn="just">
              <a:lnSpc>
                <a:spcPct val="110000"/>
              </a:lnSpc>
              <a:spcBef>
                <a:spcPts val="100"/>
              </a:spcBef>
              <a:spcAft>
                <a:spcPts val="0"/>
              </a:spcAft>
              <a:buSzPts val="1800"/>
              <a:buFont typeface="Symbol" panose="05050102010706020507" pitchFamily="18" charset="2"/>
              <a:buChar char=""/>
              <a:tabLst>
                <a:tab pos="978535"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Availability:</a:t>
            </a:r>
            <a:r>
              <a:rPr lang="en-US" sz="1800" b="1"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should</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highly</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available with minimal downtime.</a:t>
            </a:r>
            <a:r>
              <a:rPr lang="en-US" sz="1800" b="1" dirty="0">
                <a:effectLst/>
                <a:latin typeface="Times New Roman" panose="02020603050405020304" pitchFamily="18" charset="0"/>
                <a:ea typeface="Times New Roman" panose="02020603050405020304" pitchFamily="18" charset="0"/>
              </a:rPr>
              <a:t> </a:t>
            </a:r>
          </a:p>
          <a:p>
            <a:pPr marL="342900" marR="153035" lvl="0" indent="-342900" algn="just">
              <a:lnSpc>
                <a:spcPct val="110000"/>
              </a:lnSpc>
              <a:spcBef>
                <a:spcPts val="100"/>
              </a:spcBef>
              <a:spcAft>
                <a:spcPts val="0"/>
              </a:spcAft>
              <a:buSzPts val="1800"/>
              <a:buFont typeface="Symbol" panose="05050102010706020507" pitchFamily="18" charset="2"/>
              <a:buChar char=""/>
              <a:tabLst>
                <a:tab pos="978535" algn="l"/>
              </a:tabLst>
            </a:pPr>
            <a:endParaRPr lang="en-US" sz="1800" dirty="0">
              <a:effectLst/>
              <a:latin typeface="Times New Roman" panose="02020603050405020304" pitchFamily="18" charset="0"/>
              <a:ea typeface="Times New Roman" panose="02020603050405020304" pitchFamily="18" charset="0"/>
            </a:endParaRPr>
          </a:p>
          <a:p>
            <a:pPr marL="0" marR="0" indent="0" algn="just">
              <a:lnSpc>
                <a:spcPct val="11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3" name="Title 2">
            <a:extLst>
              <a:ext uri="{FF2B5EF4-FFF2-40B4-BE49-F238E27FC236}">
                <a16:creationId xmlns:a16="http://schemas.microsoft.com/office/drawing/2014/main" id="{BC39C847-0030-A2D0-2618-77CEA9BF3D2E}"/>
              </a:ext>
            </a:extLst>
          </p:cNvPr>
          <p:cNvSpPr>
            <a:spLocks noGrp="1"/>
          </p:cNvSpPr>
          <p:nvPr>
            <p:ph type="title"/>
          </p:nvPr>
        </p:nvSpPr>
        <p:spPr>
          <a:xfrm>
            <a:off x="619125" y="445025"/>
            <a:ext cx="7804875" cy="421750"/>
          </a:xfrm>
        </p:spPr>
        <p:txBody>
          <a:bodyPr/>
          <a:lstStyle/>
          <a:p>
            <a:pPr marL="342900" marR="0" lvl="0" indent="-342900">
              <a:spcBef>
                <a:spcPts val="0"/>
              </a:spcBef>
              <a:spcAft>
                <a:spcPts val="0"/>
              </a:spcAft>
              <a:buFont typeface="Wingdings" panose="05000000000000000000" pitchFamily="2" charset="2"/>
              <a:buChar char=""/>
              <a:tabLst>
                <a:tab pos="520700" algn="l"/>
              </a:tabLst>
            </a:pPr>
            <a:r>
              <a:rPr lang="en-US" sz="2000" b="1" dirty="0">
                <a:effectLst/>
                <a:latin typeface="Times New Roman" panose="02020603050405020304" pitchFamily="18" charset="0"/>
                <a:ea typeface="Times New Roman" panose="02020603050405020304" pitchFamily="18" charset="0"/>
              </a:rPr>
              <a:t>Non-Functional</a:t>
            </a:r>
            <a:r>
              <a:rPr lang="en-US" sz="2000" b="1" spc="-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Requirements:</a:t>
            </a:r>
            <a:br>
              <a:rPr lang="en-US" sz="1800" b="1" dirty="0">
                <a:effectLst/>
                <a:latin typeface="Times New Roman" panose="02020603050405020304" pitchFamily="18" charset="0"/>
                <a:ea typeface="Times New Roman" panose="02020603050405020304" pitchFamily="18" charset="0"/>
              </a:rPr>
            </a:br>
            <a:r>
              <a:rPr lang="en-US" sz="1800" b="1" spc="-10" dirty="0">
                <a:effectLst/>
                <a:latin typeface="Times New Roman" panose="02020603050405020304" pitchFamily="18" charset="0"/>
                <a:ea typeface="Times New Roman" panose="02020603050405020304" pitchFamily="18" charset="0"/>
              </a:rPr>
              <a:t> </a:t>
            </a:r>
            <a:br>
              <a:rPr lang="en-US" sz="1800" b="1"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763497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E1F53A5-8D46-BF7A-E9F2-C977A1269804}"/>
              </a:ext>
            </a:extLst>
          </p:cNvPr>
          <p:cNvSpPr>
            <a:spLocks noGrp="1"/>
          </p:cNvSpPr>
          <p:nvPr>
            <p:ph type="subTitle" idx="1"/>
          </p:nvPr>
        </p:nvSpPr>
        <p:spPr>
          <a:xfrm>
            <a:off x="743100" y="1284092"/>
            <a:ext cx="7704000" cy="3573658"/>
          </a:xfrm>
        </p:spPr>
        <p:txBody>
          <a:bodyPr/>
          <a:lstStyle/>
          <a:p>
            <a:pPr marL="342900" marR="596265" lvl="0" indent="-342900" algn="just">
              <a:lnSpc>
                <a:spcPct val="110000"/>
              </a:lnSpc>
              <a:spcBef>
                <a:spcPts val="105"/>
              </a:spcBef>
              <a:spcAft>
                <a:spcPts val="0"/>
              </a:spcAft>
              <a:buSzPts val="1800"/>
              <a:buFont typeface="Symbol" panose="05050102010706020507" pitchFamily="18" charset="2"/>
              <a:buChar char=""/>
              <a:tabLst>
                <a:tab pos="978535"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Maintainability:</a:t>
            </a:r>
            <a:r>
              <a:rPr lang="en-US" sz="1800" b="1"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should</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easy</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to maintain and update with new features.</a:t>
            </a:r>
          </a:p>
          <a:p>
            <a:pPr marL="0" marR="654685" indent="0" algn="just">
              <a:lnSpc>
                <a:spcPct val="110000"/>
              </a:lnSpc>
              <a:spcBef>
                <a:spcPts val="80"/>
              </a:spcBef>
              <a:spcAft>
                <a:spcPts val="0"/>
              </a:spcAft>
              <a:buNone/>
              <a:tabLst>
                <a:tab pos="978535"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654685" lvl="0" indent="-342900" algn="just">
              <a:lnSpc>
                <a:spcPct val="110000"/>
              </a:lnSpc>
              <a:spcBef>
                <a:spcPts val="80"/>
              </a:spcBef>
              <a:spcAft>
                <a:spcPts val="0"/>
              </a:spcAft>
              <a:buSzPts val="1800"/>
              <a:buFont typeface="Symbol" panose="05050102010706020507" pitchFamily="18" charset="2"/>
              <a:buChar char=""/>
              <a:tabLst>
                <a:tab pos="978535"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Usability:</a:t>
            </a:r>
            <a:r>
              <a:rPr lang="en-US" sz="1800" b="1"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User-friendly</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interface</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for</a:t>
            </a:r>
            <a:r>
              <a:rPr lang="en-US" sz="18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students, teachers, and administrators. Intuitive</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interaction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with</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AI</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tutor.</a:t>
            </a:r>
            <a:endParaRPr lang="en-US" sz="1800" spc="0" dirty="0">
              <a:effectLst/>
              <a:latin typeface="Times New Roman" panose="02020603050405020304" pitchFamily="18" charset="0"/>
              <a:ea typeface="Symbol" panose="05050102010706020507" pitchFamily="18" charset="2"/>
              <a:cs typeface="Symbol" panose="05050102010706020507" pitchFamily="18" charset="2"/>
            </a:endParaRPr>
          </a:p>
          <a:p>
            <a:pPr marL="0" marR="140970" indent="0" algn="just">
              <a:lnSpc>
                <a:spcPct val="110000"/>
              </a:lnSpc>
              <a:spcBef>
                <a:spcPts val="330"/>
              </a:spcBef>
              <a:spcAft>
                <a:spcPts val="0"/>
              </a:spcAft>
              <a:buNone/>
              <a:tabLst>
                <a:tab pos="978535" algn="l"/>
              </a:tabLs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140970" lvl="0" indent="-342900" algn="just">
              <a:lnSpc>
                <a:spcPct val="110000"/>
              </a:lnSpc>
              <a:spcBef>
                <a:spcPts val="330"/>
              </a:spcBef>
              <a:spcAft>
                <a:spcPts val="0"/>
              </a:spcAft>
              <a:buSzPts val="1800"/>
              <a:buFont typeface="Symbol" panose="05050102010706020507" pitchFamily="18" charset="2"/>
              <a:buChar char=""/>
              <a:tabLst>
                <a:tab pos="978535" algn="l"/>
              </a:tabLst>
            </a:pPr>
            <a:r>
              <a:rPr lang="en-US" sz="1800" b="1" spc="0" dirty="0">
                <a:effectLst/>
                <a:latin typeface="Times New Roman" panose="02020603050405020304" pitchFamily="18" charset="0"/>
                <a:ea typeface="Symbol" panose="05050102010706020507" pitchFamily="18" charset="2"/>
                <a:cs typeface="Symbol" panose="05050102010706020507" pitchFamily="18" charset="2"/>
              </a:rPr>
              <a:t>Reliability:</a:t>
            </a:r>
            <a:r>
              <a:rPr lang="en-US" sz="1800" b="1"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AI</a:t>
            </a:r>
            <a:r>
              <a:rPr lang="en-US" sz="1800" spc="-5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engine</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should</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deliver</a:t>
            </a:r>
            <a:r>
              <a:rPr lang="en-US" sz="1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consistent and accurate learning recommendations.</a:t>
            </a:r>
          </a:p>
        </p:txBody>
      </p:sp>
    </p:spTree>
    <p:extLst>
      <p:ext uri="{BB962C8B-B14F-4D97-AF65-F5344CB8AC3E}">
        <p14:creationId xmlns:p14="http://schemas.microsoft.com/office/powerpoint/2010/main" val="10458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514A9D-EF93-227B-A9E6-8073FE5ACA2A}"/>
              </a:ext>
            </a:extLst>
          </p:cNvPr>
          <p:cNvSpPr>
            <a:spLocks noGrp="1"/>
          </p:cNvSpPr>
          <p:nvPr>
            <p:ph type="subTitle" idx="1"/>
          </p:nvPr>
        </p:nvSpPr>
        <p:spPr>
          <a:xfrm>
            <a:off x="394138" y="764629"/>
            <a:ext cx="8119241" cy="4228852"/>
          </a:xfrm>
        </p:spPr>
        <p:txBody>
          <a:bodyPr/>
          <a:lstStyle/>
          <a:p>
            <a:pPr marL="425450" indent="-285750">
              <a:lnSpc>
                <a:spcPct val="150000"/>
              </a:lnSpc>
              <a:buFont typeface="Wingdings" panose="05000000000000000000" pitchFamily="2" charset="2"/>
              <a:buChar char="ü"/>
            </a:pPr>
            <a:r>
              <a:rPr lang="en-US" sz="1400" dirty="0">
                <a:latin typeface="Times New Roman"/>
                <a:ea typeface="+mn-lt"/>
                <a:cs typeface="+mn-lt"/>
              </a:rPr>
              <a:t>Personalization: Custom learning paths and real-time adjustments ensure that education is tailored to individual needs.</a:t>
            </a:r>
          </a:p>
          <a:p>
            <a:pPr marL="425450" indent="-285750">
              <a:lnSpc>
                <a:spcPct val="150000"/>
              </a:lnSpc>
              <a:buFont typeface="Wingdings" panose="05000000000000000000" pitchFamily="2" charset="2"/>
              <a:buChar char="ü"/>
            </a:pPr>
            <a:r>
              <a:rPr lang="en-US" sz="1400" dirty="0">
                <a:latin typeface="Times New Roman"/>
                <a:ea typeface="+mn-lt"/>
                <a:cs typeface="+mn-lt"/>
              </a:rPr>
              <a:t>Engagement: Interactive and intuitive learning experiences keep students motivated and involved.</a:t>
            </a:r>
          </a:p>
          <a:p>
            <a:pPr marL="425450" indent="-285750">
              <a:lnSpc>
                <a:spcPct val="150000"/>
              </a:lnSpc>
              <a:buFont typeface="Wingdings" panose="05000000000000000000" pitchFamily="2" charset="2"/>
              <a:buChar char="ü"/>
            </a:pPr>
            <a:r>
              <a:rPr lang="en-US" sz="1400" dirty="0">
                <a:latin typeface="Times New Roman"/>
                <a:ea typeface="+mn-lt"/>
                <a:cs typeface="+mn-lt"/>
              </a:rPr>
              <a:t>Accessibility: Broad access to resources and support for diverse learning needs make education more inclusive.</a:t>
            </a:r>
          </a:p>
          <a:p>
            <a:pPr marL="425450" indent="-285750">
              <a:lnSpc>
                <a:spcPct val="150000"/>
              </a:lnSpc>
              <a:buFont typeface="Wingdings" panose="05000000000000000000" pitchFamily="2" charset="2"/>
              <a:buChar char="ü"/>
            </a:pPr>
            <a:r>
              <a:rPr lang="en-US" sz="1400" dirty="0">
                <a:latin typeface="Times New Roman"/>
                <a:ea typeface="+mn-lt"/>
                <a:cs typeface="+mn-lt"/>
              </a:rPr>
              <a:t>Efficiency: Continuous monitoring and adaptive learning help students progress more effectively.</a:t>
            </a:r>
          </a:p>
          <a:p>
            <a:pPr marL="425450" indent="-285750">
              <a:lnSpc>
                <a:spcPct val="150000"/>
              </a:lnSpc>
              <a:buFont typeface="Wingdings" panose="05000000000000000000" pitchFamily="2" charset="2"/>
              <a:buChar char="ü"/>
            </a:pPr>
            <a:r>
              <a:rPr lang="en-US" sz="1400" dirty="0">
                <a:latin typeface="Times New Roman"/>
                <a:ea typeface="+mn-lt"/>
                <a:cs typeface="+mn-lt"/>
              </a:rPr>
              <a:t>Support: Enhanced feedback, parental and teacher involvement, and special accommodations ensure a supportive learning environment.</a:t>
            </a:r>
          </a:p>
          <a:p>
            <a:pPr marL="425450" indent="-285750">
              <a:lnSpc>
                <a:spcPct val="150000"/>
              </a:lnSpc>
              <a:buFont typeface="Wingdings" panose="05000000000000000000" pitchFamily="2" charset="2"/>
              <a:buChar char="ü"/>
            </a:pPr>
            <a:r>
              <a:rPr lang="en-US" sz="1400" dirty="0">
                <a:latin typeface="Times New Roman"/>
                <a:ea typeface="+mn-lt"/>
                <a:cs typeface="+mn-lt"/>
              </a:rPr>
              <a:t>Scalability: High-quality, personalized education can be delivered to a large number of students cost-effectively.</a:t>
            </a:r>
            <a:br>
              <a:rPr lang="en-US" sz="1400" dirty="0">
                <a:latin typeface="Times New Roman"/>
                <a:ea typeface="+mn-lt"/>
                <a:cs typeface="+mn-lt"/>
              </a:rPr>
            </a:br>
            <a:endParaRPr lang="en-US" dirty="0"/>
          </a:p>
        </p:txBody>
      </p:sp>
      <p:pic>
        <p:nvPicPr>
          <p:cNvPr id="7" name="Picture 6" descr="A light bulb with colorful puzzle pieces&#10;&#10;Description automatically generated">
            <a:extLst>
              <a:ext uri="{FF2B5EF4-FFF2-40B4-BE49-F238E27FC236}">
                <a16:creationId xmlns:a16="http://schemas.microsoft.com/office/drawing/2014/main" id="{A3EEBB70-69B9-FCF4-3194-B0F548199FD5}"/>
              </a:ext>
            </a:extLst>
          </p:cNvPr>
          <p:cNvPicPr>
            <a:picLocks noChangeAspect="1"/>
          </p:cNvPicPr>
          <p:nvPr/>
        </p:nvPicPr>
        <p:blipFill>
          <a:blip r:embed="rId3"/>
          <a:stretch>
            <a:fillRect/>
          </a:stretch>
        </p:blipFill>
        <p:spPr>
          <a:xfrm>
            <a:off x="2774732" y="3696811"/>
            <a:ext cx="2624959" cy="1364120"/>
          </a:xfrm>
          <a:prstGeom prst="rect">
            <a:avLst/>
          </a:prstGeom>
        </p:spPr>
      </p:pic>
      <p:sp>
        <p:nvSpPr>
          <p:cNvPr id="5" name="Title 4">
            <a:extLst>
              <a:ext uri="{FF2B5EF4-FFF2-40B4-BE49-F238E27FC236}">
                <a16:creationId xmlns:a16="http://schemas.microsoft.com/office/drawing/2014/main" id="{FBB747C8-623C-8E24-2FD1-FC9B84BAED17}"/>
              </a:ext>
            </a:extLst>
          </p:cNvPr>
          <p:cNvSpPr>
            <a:spLocks noGrp="1"/>
          </p:cNvSpPr>
          <p:nvPr>
            <p:ph type="title"/>
          </p:nvPr>
        </p:nvSpPr>
        <p:spPr>
          <a:xfrm>
            <a:off x="630621" y="322181"/>
            <a:ext cx="7793379" cy="695544"/>
          </a:xfrm>
        </p:spPr>
        <p:txBody>
          <a:bodyPr/>
          <a:lstStyle/>
          <a:p>
            <a:r>
              <a:rPr lang="en-US" dirty="0"/>
              <a:t>Benefits:</a:t>
            </a:r>
            <a:endParaRPr lang="en-IN" dirty="0"/>
          </a:p>
        </p:txBody>
      </p:sp>
    </p:spTree>
    <p:extLst>
      <p:ext uri="{BB962C8B-B14F-4D97-AF65-F5344CB8AC3E}">
        <p14:creationId xmlns:p14="http://schemas.microsoft.com/office/powerpoint/2010/main" val="904101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45A5617-032F-A088-EE40-8F597B22F7D8}"/>
              </a:ext>
            </a:extLst>
          </p:cNvPr>
          <p:cNvSpPr>
            <a:spLocks noGrp="1"/>
          </p:cNvSpPr>
          <p:nvPr>
            <p:ph type="subTitle" idx="1"/>
          </p:nvPr>
        </p:nvSpPr>
        <p:spPr>
          <a:xfrm>
            <a:off x="234778" y="1017726"/>
            <a:ext cx="5380210" cy="3097074"/>
          </a:xfrm>
        </p:spPr>
        <p:txBody>
          <a:bodyPr/>
          <a:lstStyle/>
          <a:p>
            <a:pPr algn="l">
              <a:lnSpc>
                <a:spcPct val="150000"/>
              </a:lnSpc>
              <a:buFont typeface="Arial" panose="020B0604020202020204" pitchFamily="34" charset="0"/>
              <a:buChar char="•"/>
            </a:pP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39700" indent="0">
              <a:lnSpc>
                <a:spcPct val="150000"/>
              </a:lnSpc>
              <a:buNone/>
            </a:pPr>
            <a:r>
              <a:rPr lang="en-US" dirty="0">
                <a:latin typeface="Times New Roman" panose="02020603050405020304" pitchFamily="18" charset="0"/>
                <a:cs typeface="Times New Roman" panose="02020603050405020304" pitchFamily="18" charset="0"/>
              </a:rPr>
              <a:t>In conclusion, personalized learning with AI tutors powered by NLP not only transforms the educational landscape by addressing key challenges but also paves the way for a more inclusive, efficient, and engaging learning experience. As technology continues to evolve, the potential for AI in education will only grow, offering even more sophisticated tools and methods to support learners worldwide. This innovative approach promises to equip students with the knowledge and skills they need to succeed in an ever-changing world.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002498B-DBC2-28AF-5127-68E56BEECB97}"/>
              </a:ext>
            </a:extLst>
          </p:cNvPr>
          <p:cNvSpPr>
            <a:spLocks noGrp="1"/>
          </p:cNvSpPr>
          <p:nvPr>
            <p:ph type="title"/>
          </p:nvPr>
        </p:nvSpPr>
        <p:spPr>
          <a:xfrm>
            <a:off x="407194" y="445025"/>
            <a:ext cx="8016806" cy="572700"/>
          </a:xfrm>
        </p:spPr>
        <p:txBody>
          <a:bodyPr/>
          <a:lstStyle/>
          <a:p>
            <a:r>
              <a:rPr lang="en-US" dirty="0"/>
              <a:t>Conclusion</a:t>
            </a:r>
          </a:p>
        </p:txBody>
      </p:sp>
      <p:pic>
        <p:nvPicPr>
          <p:cNvPr id="5" name="Picture 4" descr="A child sitting at a desk with a computer and books&#10;&#10;Description automatically generated">
            <a:extLst>
              <a:ext uri="{FF2B5EF4-FFF2-40B4-BE49-F238E27FC236}">
                <a16:creationId xmlns:a16="http://schemas.microsoft.com/office/drawing/2014/main" id="{9A270295-8D3D-D8C5-DE32-A24494A80DB7}"/>
              </a:ext>
            </a:extLst>
          </p:cNvPr>
          <p:cNvPicPr>
            <a:picLocks noChangeAspect="1"/>
          </p:cNvPicPr>
          <p:nvPr/>
        </p:nvPicPr>
        <p:blipFill>
          <a:blip r:embed="rId2"/>
          <a:stretch>
            <a:fillRect/>
          </a:stretch>
        </p:blipFill>
        <p:spPr>
          <a:xfrm>
            <a:off x="5716521" y="1407320"/>
            <a:ext cx="2821780" cy="2821780"/>
          </a:xfrm>
          <a:prstGeom prst="rect">
            <a:avLst/>
          </a:prstGeom>
        </p:spPr>
      </p:pic>
    </p:spTree>
    <p:extLst>
      <p:ext uri="{BB962C8B-B14F-4D97-AF65-F5344CB8AC3E}">
        <p14:creationId xmlns:p14="http://schemas.microsoft.com/office/powerpoint/2010/main" val="395318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4950-9F73-A0F9-3BD2-DEE34AFDAA0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64412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837B623-845C-F9EE-775A-ED3ACB22C664}"/>
              </a:ext>
            </a:extLst>
          </p:cNvPr>
          <p:cNvSpPr>
            <a:spLocks noGrp="1"/>
          </p:cNvSpPr>
          <p:nvPr>
            <p:ph type="subTitle" idx="1"/>
          </p:nvPr>
        </p:nvSpPr>
        <p:spPr>
          <a:xfrm>
            <a:off x="164307" y="1271588"/>
            <a:ext cx="6179343" cy="3700462"/>
          </a:xfrm>
        </p:spPr>
        <p:txBody>
          <a:bodyPr/>
          <a:lstStyle/>
          <a:p>
            <a:pPr marL="0" marR="581025" indent="0" algn="just">
              <a:lnSpc>
                <a:spcPct val="110000"/>
              </a:lnSpc>
              <a:spcBef>
                <a:spcPts val="1155"/>
              </a:spcBef>
              <a:spcAft>
                <a:spcPts val="0"/>
              </a:spcAft>
              <a:buNone/>
            </a:pPr>
            <a:r>
              <a:rPr lang="en-US" sz="1400" dirty="0">
                <a:effectLst/>
                <a:latin typeface="Times New Roman" panose="02020603050405020304" pitchFamily="18" charset="0"/>
                <a:ea typeface="Times New Roman" panose="02020603050405020304" pitchFamily="18" charset="0"/>
              </a:rPr>
              <a:t>Personalized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education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with</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AI</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tutors 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AI</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tutors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are revolutionizing personalized learning by:</a:t>
            </a:r>
          </a:p>
          <a:p>
            <a:pPr marL="342900" marR="1030605" lvl="0" indent="-342900" algn="just">
              <a:lnSpc>
                <a:spcPct val="110000"/>
              </a:lnSpc>
              <a:spcBef>
                <a:spcPts val="900"/>
              </a:spcBef>
              <a:spcAft>
                <a:spcPts val="0"/>
              </a:spcAft>
              <a:buFont typeface="Symbol" panose="05050102010706020507" pitchFamily="18" charset="2"/>
              <a:buChar char=""/>
              <a:tabLst>
                <a:tab pos="521335" algn="l"/>
              </a:tabLst>
            </a:pPr>
            <a:r>
              <a:rPr lang="en-US" sz="1400" spc="0" dirty="0">
                <a:effectLst/>
                <a:latin typeface="Times New Roman" panose="02020603050405020304" pitchFamily="18" charset="0"/>
                <a:ea typeface="Symbol" panose="05050102010706020507" pitchFamily="18" charset="2"/>
                <a:cs typeface="Symbol" panose="05050102010706020507" pitchFamily="18" charset="2"/>
              </a:rPr>
              <a:t>Using</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adaptive</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techniques</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to</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tailor</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education</a:t>
            </a:r>
            <a:r>
              <a:rPr lang="en-US" sz="1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to individual student needs.</a:t>
            </a:r>
          </a:p>
          <a:p>
            <a:pPr marL="342900" marR="757555" lvl="0" indent="-342900" algn="just">
              <a:lnSpc>
                <a:spcPct val="110000"/>
              </a:lnSpc>
              <a:spcBef>
                <a:spcPts val="105"/>
              </a:spcBef>
              <a:spcAft>
                <a:spcPts val="0"/>
              </a:spcAft>
              <a:buFont typeface="Symbol" panose="05050102010706020507" pitchFamily="18" charset="2"/>
              <a:buChar char=""/>
              <a:tabLst>
                <a:tab pos="521335" algn="l"/>
              </a:tabLst>
            </a:pPr>
            <a:r>
              <a:rPr lang="en-US" sz="1400" spc="0" dirty="0">
                <a:effectLst/>
                <a:latin typeface="Times New Roman" panose="02020603050405020304" pitchFamily="18" charset="0"/>
                <a:ea typeface="Symbol" panose="05050102010706020507" pitchFamily="18" charset="2"/>
                <a:cs typeface="Symbol" panose="05050102010706020507" pitchFamily="18" charset="2"/>
              </a:rPr>
              <a:t>Leveraging</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machine</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learning</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natural</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language processing</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to</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create</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a</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more</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engaging</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effective learning experience.</a:t>
            </a:r>
          </a:p>
          <a:p>
            <a:pPr marL="342900" marR="567055" lvl="0" indent="-342900" algn="just">
              <a:lnSpc>
                <a:spcPct val="110000"/>
              </a:lnSpc>
              <a:spcBef>
                <a:spcPts val="110"/>
              </a:spcBef>
              <a:spcAft>
                <a:spcPts val="0"/>
              </a:spcAft>
              <a:buFont typeface="Symbol" panose="05050102010706020507" pitchFamily="18" charset="2"/>
              <a:buChar char=""/>
              <a:tabLst>
                <a:tab pos="521335" algn="l"/>
              </a:tabLst>
            </a:pPr>
            <a:r>
              <a:rPr lang="en-US" sz="1400" spc="0" dirty="0">
                <a:effectLst/>
                <a:latin typeface="Times New Roman" panose="02020603050405020304" pitchFamily="18" charset="0"/>
                <a:ea typeface="Symbol" panose="05050102010706020507" pitchFamily="18" charset="2"/>
                <a:cs typeface="Symbol" panose="05050102010706020507" pitchFamily="18" charset="2"/>
              </a:rPr>
              <a:t>Providing</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measurable</a:t>
            </a:r>
            <a:r>
              <a:rPr lang="en-US" spc="-35" dirty="0">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benefits</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like</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improved</a:t>
            </a:r>
            <a:r>
              <a:rPr lang="en-US" sz="1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400" spc="0" dirty="0">
                <a:effectLst/>
                <a:latin typeface="Times New Roman" panose="02020603050405020304" pitchFamily="18" charset="0"/>
                <a:ea typeface="Symbol" panose="05050102010706020507" pitchFamily="18" charset="2"/>
                <a:cs typeface="Symbol" panose="05050102010706020507" pitchFamily="18" charset="2"/>
              </a:rPr>
              <a:t>student engagement and academic achievement.</a:t>
            </a:r>
          </a:p>
          <a:p>
            <a:endParaRPr lang="en-US" sz="1400" dirty="0">
              <a:effectLst/>
              <a:latin typeface="Times New Roman" panose="02020603050405020304" pitchFamily="18" charset="0"/>
              <a:ea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2716CF70-6556-0E92-0D34-ABB261C4426F}"/>
              </a:ext>
            </a:extLst>
          </p:cNvPr>
          <p:cNvSpPr>
            <a:spLocks noGrp="1"/>
          </p:cNvSpPr>
          <p:nvPr>
            <p:ph type="title"/>
          </p:nvPr>
        </p:nvSpPr>
        <p:spPr/>
        <p:txBody>
          <a:bodyPr/>
          <a:lstStyle/>
          <a:p>
            <a:r>
              <a:rPr lang="en-US" sz="2400" b="1" dirty="0">
                <a:effectLst/>
                <a:latin typeface="Times New Roman" panose="02020603050405020304" pitchFamily="18" charset="0"/>
                <a:ea typeface="Times New Roman" panose="02020603050405020304" pitchFamily="18" charset="0"/>
              </a:rPr>
              <a:t>CORE</a:t>
            </a:r>
            <a:r>
              <a:rPr lang="en-US" sz="2400" b="1" spc="-2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IDEA:</a:t>
            </a:r>
            <a:br>
              <a:rPr lang="en-US" sz="2400" b="1" spc="-10" dirty="0">
                <a:effectLst/>
                <a:latin typeface="Times New Roman" panose="02020603050405020304" pitchFamily="18" charset="0"/>
                <a:ea typeface="Times New Roman" panose="02020603050405020304" pitchFamily="18" charset="0"/>
              </a:rPr>
            </a:br>
            <a:endParaRPr lang="en-US" sz="2400" dirty="0"/>
          </a:p>
        </p:txBody>
      </p:sp>
      <p:pic>
        <p:nvPicPr>
          <p:cNvPr id="4" name="Image 2">
            <a:extLst>
              <a:ext uri="{FF2B5EF4-FFF2-40B4-BE49-F238E27FC236}">
                <a16:creationId xmlns:a16="http://schemas.microsoft.com/office/drawing/2014/main" id="{78567429-4B19-9E7D-4853-A3EB0E23FAFD}"/>
              </a:ext>
            </a:extLst>
          </p:cNvPr>
          <p:cNvPicPr>
            <a:picLocks/>
          </p:cNvPicPr>
          <p:nvPr/>
        </p:nvPicPr>
        <p:blipFill>
          <a:blip r:embed="rId2" cstate="print"/>
          <a:stretch>
            <a:fillRect/>
          </a:stretch>
        </p:blipFill>
        <p:spPr>
          <a:xfrm>
            <a:off x="5807870" y="1271588"/>
            <a:ext cx="2671762" cy="2350293"/>
          </a:xfrm>
          <a:prstGeom prst="rect">
            <a:avLst/>
          </a:prstGeom>
        </p:spPr>
      </p:pic>
    </p:spTree>
    <p:extLst>
      <p:ext uri="{BB962C8B-B14F-4D97-AF65-F5344CB8AC3E}">
        <p14:creationId xmlns:p14="http://schemas.microsoft.com/office/powerpoint/2010/main" val="264485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750ABE8-F5D9-9DA0-C876-C63905ECCD53}"/>
              </a:ext>
            </a:extLst>
          </p:cNvPr>
          <p:cNvSpPr>
            <a:spLocks noGrp="1"/>
          </p:cNvSpPr>
          <p:nvPr>
            <p:ph type="subTitle" idx="1"/>
          </p:nvPr>
        </p:nvSpPr>
        <p:spPr>
          <a:xfrm>
            <a:off x="863194" y="1331366"/>
            <a:ext cx="4915813" cy="2220801"/>
          </a:xfrm>
        </p:spPr>
        <p:txBody>
          <a:bodyPr/>
          <a:lstStyle/>
          <a:p>
            <a:pPr marL="342900" marR="0" lvl="0" indent="-342900" algn="l">
              <a:spcBef>
                <a:spcPts val="425"/>
              </a:spcBef>
              <a:spcAft>
                <a:spcPts val="0"/>
              </a:spcAft>
              <a:buFont typeface="Symbol" panose="05050102010706020507" pitchFamily="18" charset="2"/>
              <a:buChar char=""/>
              <a:tabLst>
                <a:tab pos="5200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Machine</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Learning</a:t>
            </a:r>
            <a:endParaRPr lang="en-US"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0" lvl="0" indent="-342900" algn="l">
              <a:spcBef>
                <a:spcPts val="320"/>
              </a:spcBef>
              <a:spcAft>
                <a:spcPts val="0"/>
              </a:spcAft>
              <a:buFont typeface="Symbol" panose="05050102010706020507" pitchFamily="18" charset="2"/>
              <a:buChar char=""/>
              <a:tabLst>
                <a:tab pos="5200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Natural Language Processing</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20" dirty="0">
                <a:effectLst/>
                <a:latin typeface="Times New Roman" panose="02020603050405020304" pitchFamily="18" charset="0"/>
                <a:ea typeface="Symbol" panose="05050102010706020507" pitchFamily="18" charset="2"/>
                <a:cs typeface="Symbol" panose="05050102010706020507" pitchFamily="18" charset="2"/>
              </a:rPr>
              <a:t>(NLP)</a:t>
            </a:r>
            <a:endParaRPr lang="en-US"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0" lvl="0" indent="-342900" algn="l">
              <a:spcBef>
                <a:spcPts val="295"/>
              </a:spcBef>
              <a:spcAft>
                <a:spcPts val="0"/>
              </a:spcAft>
              <a:buFont typeface="Symbol" panose="05050102010706020507" pitchFamily="18" charset="2"/>
              <a:buChar char=""/>
              <a:tabLst>
                <a:tab pos="5200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Data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Analytics</a:t>
            </a:r>
            <a:endParaRPr lang="en-US"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0" lvl="0" indent="-342900" algn="l">
              <a:spcBef>
                <a:spcPts val="325"/>
              </a:spcBef>
              <a:spcAft>
                <a:spcPts val="0"/>
              </a:spcAft>
              <a:buFont typeface="Symbol" panose="05050102010706020507" pitchFamily="18" charset="2"/>
              <a:buChar char=""/>
              <a:tabLst>
                <a:tab pos="520065"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Educational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Content</a:t>
            </a: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70362B41-6208-9CB5-1AD0-CBE3470B199A}"/>
              </a:ext>
            </a:extLst>
          </p:cNvPr>
          <p:cNvSpPr>
            <a:spLocks noGrp="1"/>
          </p:cNvSpPr>
          <p:nvPr>
            <p:ph type="title"/>
          </p:nvPr>
        </p:nvSpPr>
        <p:spPr>
          <a:xfrm>
            <a:off x="720000" y="758666"/>
            <a:ext cx="7704000" cy="572700"/>
          </a:xfrm>
        </p:spPr>
        <p:txBody>
          <a:bodyPr/>
          <a:lstStyle/>
          <a:p>
            <a:pPr marL="63500" marR="0">
              <a:spcBef>
                <a:spcPts val="0"/>
              </a:spcBef>
              <a:spcAft>
                <a:spcPts val="0"/>
              </a:spcAft>
            </a:pPr>
            <a:r>
              <a:rPr lang="en-US" sz="2400" b="1" kern="0" dirty="0">
                <a:effectLst/>
                <a:latin typeface="Times New Roman" panose="02020603050405020304" pitchFamily="18" charset="0"/>
                <a:ea typeface="Times New Roman" panose="02020603050405020304" pitchFamily="18" charset="0"/>
              </a:rPr>
              <a:t>TECHNICAL</a:t>
            </a:r>
            <a:r>
              <a:rPr lang="en-US" sz="2400" b="1" kern="0" spc="-40" dirty="0">
                <a:effectLst/>
                <a:latin typeface="Times New Roman" panose="02020603050405020304" pitchFamily="18" charset="0"/>
                <a:ea typeface="Times New Roman" panose="02020603050405020304" pitchFamily="18" charset="0"/>
              </a:rPr>
              <a:t> </a:t>
            </a:r>
            <a:r>
              <a:rPr lang="en-US" sz="2400" b="1" kern="0" spc="-10" dirty="0">
                <a:effectLst/>
                <a:latin typeface="Times New Roman" panose="02020603050405020304" pitchFamily="18" charset="0"/>
                <a:ea typeface="Times New Roman" panose="02020603050405020304" pitchFamily="18" charset="0"/>
              </a:rPr>
              <a:t>SPECIFICATION:</a:t>
            </a:r>
            <a:br>
              <a:rPr lang="en-US" sz="1800" b="1" kern="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5374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9"/>
          <p:cNvSpPr txBox="1">
            <a:spLocks noGrp="1"/>
          </p:cNvSpPr>
          <p:nvPr>
            <p:ph type="title"/>
          </p:nvPr>
        </p:nvSpPr>
        <p:spPr>
          <a:xfrm>
            <a:off x="1421027" y="86497"/>
            <a:ext cx="4053016" cy="6301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a:t>
            </a:r>
            <a:r>
              <a:rPr lang="en-US" sz="2400" b="1" i="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p:txBody>
      </p:sp>
      <p:grpSp>
        <p:nvGrpSpPr>
          <p:cNvPr id="533" name="Google Shape;533;p39"/>
          <p:cNvGrpSpPr/>
          <p:nvPr/>
        </p:nvGrpSpPr>
        <p:grpSpPr>
          <a:xfrm>
            <a:off x="6474941" y="1705232"/>
            <a:ext cx="2204057" cy="2445287"/>
            <a:chOff x="5824825" y="1527650"/>
            <a:chExt cx="2854173" cy="2794752"/>
          </a:xfrm>
        </p:grpSpPr>
        <p:sp>
          <p:nvSpPr>
            <p:cNvPr id="534" name="Google Shape;534;p39"/>
            <p:cNvSpPr/>
            <p:nvPr/>
          </p:nvSpPr>
          <p:spPr>
            <a:xfrm>
              <a:off x="6851449" y="4087375"/>
              <a:ext cx="681552" cy="126175"/>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7477175" y="4122900"/>
              <a:ext cx="1157331" cy="199500"/>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974449" y="4087375"/>
              <a:ext cx="681552" cy="126175"/>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9"/>
            <p:cNvGrpSpPr/>
            <p:nvPr/>
          </p:nvGrpSpPr>
          <p:grpSpPr>
            <a:xfrm>
              <a:off x="5824825" y="1527650"/>
              <a:ext cx="2854173" cy="2794752"/>
              <a:chOff x="5824825" y="1527650"/>
              <a:chExt cx="2854173" cy="2794752"/>
            </a:xfrm>
          </p:grpSpPr>
          <p:sp>
            <p:nvSpPr>
              <p:cNvPr id="538" name="Google Shape;538;p39"/>
              <p:cNvSpPr/>
              <p:nvPr/>
            </p:nvSpPr>
            <p:spPr>
              <a:xfrm>
                <a:off x="6408134" y="1694871"/>
                <a:ext cx="256051" cy="259184"/>
              </a:xfrm>
              <a:custGeom>
                <a:avLst/>
                <a:gdLst/>
                <a:ahLst/>
                <a:cxnLst/>
                <a:rect l="l" t="t" r="r" b="b"/>
                <a:pathLst>
                  <a:path w="4168" h="4219" extrusionOk="0">
                    <a:moveTo>
                      <a:pt x="1" y="3482"/>
                    </a:moveTo>
                    <a:lnTo>
                      <a:pt x="2907" y="4219"/>
                    </a:lnTo>
                    <a:cubicBezTo>
                      <a:pt x="3143" y="3528"/>
                      <a:pt x="3592" y="2936"/>
                      <a:pt x="4167" y="2521"/>
                    </a:cubicBezTo>
                    <a:lnTo>
                      <a:pt x="2550" y="1"/>
                    </a:lnTo>
                    <a:cubicBezTo>
                      <a:pt x="1348" y="835"/>
                      <a:pt x="438" y="2061"/>
                      <a:pt x="1" y="34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6724577" y="1833832"/>
                <a:ext cx="467808" cy="591841"/>
              </a:xfrm>
              <a:custGeom>
                <a:avLst/>
                <a:gdLst/>
                <a:ahLst/>
                <a:cxnLst/>
                <a:rect l="l" t="t" r="r" b="b"/>
                <a:pathLst>
                  <a:path w="7615" h="9634" extrusionOk="0">
                    <a:moveTo>
                      <a:pt x="1094" y="9634"/>
                    </a:moveTo>
                    <a:cubicBezTo>
                      <a:pt x="4691" y="9634"/>
                      <a:pt x="7614" y="6705"/>
                      <a:pt x="7614" y="3114"/>
                    </a:cubicBezTo>
                    <a:cubicBezTo>
                      <a:pt x="7614" y="1986"/>
                      <a:pt x="7326" y="927"/>
                      <a:pt x="6820" y="0"/>
                    </a:cubicBezTo>
                    <a:lnTo>
                      <a:pt x="4259" y="1560"/>
                    </a:lnTo>
                    <a:cubicBezTo>
                      <a:pt x="4489" y="2026"/>
                      <a:pt x="4622" y="2550"/>
                      <a:pt x="4622" y="3114"/>
                    </a:cubicBezTo>
                    <a:cubicBezTo>
                      <a:pt x="4622" y="5065"/>
                      <a:pt x="3039" y="6641"/>
                      <a:pt x="1094" y="6641"/>
                    </a:cubicBezTo>
                    <a:cubicBezTo>
                      <a:pt x="950" y="6641"/>
                      <a:pt x="806" y="6630"/>
                      <a:pt x="668" y="6613"/>
                    </a:cubicBezTo>
                    <a:lnTo>
                      <a:pt x="1" y="9536"/>
                    </a:lnTo>
                    <a:cubicBezTo>
                      <a:pt x="352" y="9594"/>
                      <a:pt x="720" y="9634"/>
                      <a:pt x="1094" y="9634"/>
                    </a:cubicBezTo>
                    <a:close/>
                  </a:path>
                </a:pathLst>
              </a:custGeom>
              <a:solidFill>
                <a:srgbClr val="D9EAD3">
                  <a:alpha val="4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6363964" y="1606469"/>
                <a:ext cx="853482" cy="853543"/>
              </a:xfrm>
              <a:custGeom>
                <a:avLst/>
                <a:gdLst/>
                <a:ahLst/>
                <a:cxnLst/>
                <a:rect l="l" t="t" r="r" b="b"/>
                <a:pathLst>
                  <a:path w="13893" h="13894" extrusionOk="0">
                    <a:moveTo>
                      <a:pt x="12264" y="6953"/>
                    </a:moveTo>
                    <a:cubicBezTo>
                      <a:pt x="12264" y="3966"/>
                      <a:pt x="9836" y="1537"/>
                      <a:pt x="6849" y="1537"/>
                    </a:cubicBezTo>
                    <a:cubicBezTo>
                      <a:pt x="3862" y="1537"/>
                      <a:pt x="1434" y="3966"/>
                      <a:pt x="1434" y="6953"/>
                    </a:cubicBezTo>
                    <a:cubicBezTo>
                      <a:pt x="1434" y="9940"/>
                      <a:pt x="3862" y="12368"/>
                      <a:pt x="6849" y="12368"/>
                    </a:cubicBezTo>
                    <a:cubicBezTo>
                      <a:pt x="9836" y="12368"/>
                      <a:pt x="12264" y="9940"/>
                      <a:pt x="12264" y="6953"/>
                    </a:cubicBezTo>
                    <a:close/>
                    <a:moveTo>
                      <a:pt x="1497" y="6953"/>
                    </a:moveTo>
                    <a:cubicBezTo>
                      <a:pt x="1497" y="4001"/>
                      <a:pt x="3902" y="1607"/>
                      <a:pt x="6843" y="1607"/>
                    </a:cubicBezTo>
                    <a:cubicBezTo>
                      <a:pt x="9790" y="1607"/>
                      <a:pt x="12189" y="4012"/>
                      <a:pt x="12189" y="6953"/>
                    </a:cubicBezTo>
                    <a:cubicBezTo>
                      <a:pt x="12189" y="9893"/>
                      <a:pt x="9784" y="12299"/>
                      <a:pt x="6843" y="12299"/>
                    </a:cubicBezTo>
                    <a:cubicBezTo>
                      <a:pt x="3902" y="12299"/>
                      <a:pt x="1497" y="9899"/>
                      <a:pt x="1497" y="6953"/>
                    </a:cubicBezTo>
                    <a:close/>
                    <a:moveTo>
                      <a:pt x="12914" y="7016"/>
                    </a:moveTo>
                    <a:lnTo>
                      <a:pt x="12914" y="6884"/>
                    </a:lnTo>
                    <a:lnTo>
                      <a:pt x="13893" y="6884"/>
                    </a:lnTo>
                    <a:lnTo>
                      <a:pt x="13893" y="7016"/>
                    </a:lnTo>
                    <a:close/>
                    <a:moveTo>
                      <a:pt x="979" y="6884"/>
                    </a:moveTo>
                    <a:lnTo>
                      <a:pt x="979" y="7016"/>
                    </a:lnTo>
                    <a:lnTo>
                      <a:pt x="1" y="7016"/>
                    </a:lnTo>
                    <a:lnTo>
                      <a:pt x="1" y="6884"/>
                    </a:lnTo>
                    <a:close/>
                    <a:moveTo>
                      <a:pt x="12886" y="6360"/>
                    </a:moveTo>
                    <a:lnTo>
                      <a:pt x="13858" y="6274"/>
                    </a:lnTo>
                    <a:lnTo>
                      <a:pt x="13870" y="6406"/>
                    </a:lnTo>
                    <a:lnTo>
                      <a:pt x="12897" y="6492"/>
                    </a:lnTo>
                    <a:close/>
                    <a:moveTo>
                      <a:pt x="1008" y="7534"/>
                    </a:moveTo>
                    <a:lnTo>
                      <a:pt x="35" y="7620"/>
                    </a:lnTo>
                    <a:lnTo>
                      <a:pt x="24" y="7488"/>
                    </a:lnTo>
                    <a:lnTo>
                      <a:pt x="996" y="7402"/>
                    </a:lnTo>
                    <a:close/>
                    <a:moveTo>
                      <a:pt x="12805" y="5854"/>
                    </a:moveTo>
                    <a:lnTo>
                      <a:pt x="13760" y="5681"/>
                    </a:lnTo>
                    <a:lnTo>
                      <a:pt x="13783" y="5808"/>
                    </a:lnTo>
                    <a:lnTo>
                      <a:pt x="12828" y="5980"/>
                    </a:lnTo>
                    <a:close/>
                    <a:moveTo>
                      <a:pt x="1083" y="8052"/>
                    </a:moveTo>
                    <a:lnTo>
                      <a:pt x="121" y="8225"/>
                    </a:lnTo>
                    <a:lnTo>
                      <a:pt x="104" y="8098"/>
                    </a:lnTo>
                    <a:lnTo>
                      <a:pt x="1059" y="7925"/>
                    </a:lnTo>
                    <a:close/>
                    <a:moveTo>
                      <a:pt x="12690" y="5341"/>
                    </a:moveTo>
                    <a:lnTo>
                      <a:pt x="13634" y="5088"/>
                    </a:lnTo>
                    <a:lnTo>
                      <a:pt x="13668" y="5221"/>
                    </a:lnTo>
                    <a:lnTo>
                      <a:pt x="12725" y="5468"/>
                    </a:lnTo>
                    <a:close/>
                    <a:moveTo>
                      <a:pt x="1198" y="8564"/>
                    </a:moveTo>
                    <a:lnTo>
                      <a:pt x="254" y="8817"/>
                    </a:lnTo>
                    <a:lnTo>
                      <a:pt x="219" y="8685"/>
                    </a:lnTo>
                    <a:lnTo>
                      <a:pt x="1157" y="8432"/>
                    </a:lnTo>
                    <a:close/>
                    <a:moveTo>
                      <a:pt x="12523" y="4852"/>
                    </a:moveTo>
                    <a:lnTo>
                      <a:pt x="13438" y="4518"/>
                    </a:lnTo>
                    <a:lnTo>
                      <a:pt x="13484" y="4645"/>
                    </a:lnTo>
                    <a:lnTo>
                      <a:pt x="12569" y="4973"/>
                    </a:lnTo>
                    <a:close/>
                    <a:moveTo>
                      <a:pt x="1359" y="9053"/>
                    </a:moveTo>
                    <a:lnTo>
                      <a:pt x="444" y="9381"/>
                    </a:lnTo>
                    <a:lnTo>
                      <a:pt x="403" y="9260"/>
                    </a:lnTo>
                    <a:lnTo>
                      <a:pt x="1318" y="8932"/>
                    </a:lnTo>
                    <a:close/>
                    <a:moveTo>
                      <a:pt x="12322" y="4369"/>
                    </a:moveTo>
                    <a:lnTo>
                      <a:pt x="13208" y="3960"/>
                    </a:lnTo>
                    <a:lnTo>
                      <a:pt x="13265" y="4081"/>
                    </a:lnTo>
                    <a:lnTo>
                      <a:pt x="12379" y="4490"/>
                    </a:lnTo>
                    <a:close/>
                    <a:moveTo>
                      <a:pt x="1560" y="9537"/>
                    </a:moveTo>
                    <a:lnTo>
                      <a:pt x="680" y="9945"/>
                    </a:lnTo>
                    <a:lnTo>
                      <a:pt x="622" y="9824"/>
                    </a:lnTo>
                    <a:lnTo>
                      <a:pt x="1503" y="9410"/>
                    </a:lnTo>
                    <a:close/>
                    <a:moveTo>
                      <a:pt x="12080" y="3908"/>
                    </a:moveTo>
                    <a:lnTo>
                      <a:pt x="12920" y="3419"/>
                    </a:lnTo>
                    <a:lnTo>
                      <a:pt x="12983" y="3534"/>
                    </a:lnTo>
                    <a:lnTo>
                      <a:pt x="12143" y="4024"/>
                    </a:lnTo>
                    <a:close/>
                    <a:moveTo>
                      <a:pt x="1808" y="9997"/>
                    </a:moveTo>
                    <a:lnTo>
                      <a:pt x="962" y="10486"/>
                    </a:lnTo>
                    <a:lnTo>
                      <a:pt x="898" y="10371"/>
                    </a:lnTo>
                    <a:lnTo>
                      <a:pt x="1744" y="9882"/>
                    </a:lnTo>
                    <a:close/>
                    <a:moveTo>
                      <a:pt x="11792" y="3477"/>
                    </a:moveTo>
                    <a:lnTo>
                      <a:pt x="12586" y="2919"/>
                    </a:lnTo>
                    <a:lnTo>
                      <a:pt x="12667" y="3022"/>
                    </a:lnTo>
                    <a:lnTo>
                      <a:pt x="11867" y="3586"/>
                    </a:lnTo>
                    <a:close/>
                    <a:moveTo>
                      <a:pt x="2095" y="10429"/>
                    </a:moveTo>
                    <a:lnTo>
                      <a:pt x="1295" y="10987"/>
                    </a:lnTo>
                    <a:lnTo>
                      <a:pt x="1215" y="10878"/>
                    </a:lnTo>
                    <a:lnTo>
                      <a:pt x="2015" y="10319"/>
                    </a:lnTo>
                    <a:close/>
                    <a:moveTo>
                      <a:pt x="11476" y="3068"/>
                    </a:moveTo>
                    <a:lnTo>
                      <a:pt x="12224" y="2441"/>
                    </a:lnTo>
                    <a:lnTo>
                      <a:pt x="12310" y="2545"/>
                    </a:lnTo>
                    <a:lnTo>
                      <a:pt x="11562" y="3166"/>
                    </a:lnTo>
                    <a:close/>
                    <a:moveTo>
                      <a:pt x="2418" y="10837"/>
                    </a:moveTo>
                    <a:lnTo>
                      <a:pt x="1669" y="11465"/>
                    </a:lnTo>
                    <a:lnTo>
                      <a:pt x="1583" y="11361"/>
                    </a:lnTo>
                    <a:lnTo>
                      <a:pt x="2331" y="10734"/>
                    </a:lnTo>
                    <a:close/>
                    <a:moveTo>
                      <a:pt x="11113" y="2688"/>
                    </a:moveTo>
                    <a:lnTo>
                      <a:pt x="11804" y="1998"/>
                    </a:lnTo>
                    <a:lnTo>
                      <a:pt x="11902" y="2090"/>
                    </a:lnTo>
                    <a:lnTo>
                      <a:pt x="11211" y="2781"/>
                    </a:lnTo>
                    <a:close/>
                    <a:moveTo>
                      <a:pt x="2769" y="11217"/>
                    </a:moveTo>
                    <a:lnTo>
                      <a:pt x="2078" y="11908"/>
                    </a:lnTo>
                    <a:lnTo>
                      <a:pt x="1986" y="11816"/>
                    </a:lnTo>
                    <a:lnTo>
                      <a:pt x="2677" y="11125"/>
                    </a:lnTo>
                    <a:close/>
                    <a:moveTo>
                      <a:pt x="10728" y="2343"/>
                    </a:moveTo>
                    <a:lnTo>
                      <a:pt x="11355" y="1595"/>
                    </a:lnTo>
                    <a:lnTo>
                      <a:pt x="11453" y="1676"/>
                    </a:lnTo>
                    <a:lnTo>
                      <a:pt x="10825" y="2424"/>
                    </a:lnTo>
                    <a:close/>
                    <a:moveTo>
                      <a:pt x="3160" y="11562"/>
                    </a:moveTo>
                    <a:lnTo>
                      <a:pt x="2533" y="12311"/>
                    </a:lnTo>
                    <a:lnTo>
                      <a:pt x="2429" y="12224"/>
                    </a:lnTo>
                    <a:lnTo>
                      <a:pt x="3056" y="11476"/>
                    </a:lnTo>
                    <a:close/>
                    <a:moveTo>
                      <a:pt x="10307" y="2027"/>
                    </a:moveTo>
                    <a:lnTo>
                      <a:pt x="10871" y="1227"/>
                    </a:lnTo>
                    <a:lnTo>
                      <a:pt x="10981" y="1307"/>
                    </a:lnTo>
                    <a:lnTo>
                      <a:pt x="10417" y="2101"/>
                    </a:lnTo>
                    <a:close/>
                    <a:moveTo>
                      <a:pt x="3574" y="11879"/>
                    </a:moveTo>
                    <a:lnTo>
                      <a:pt x="3016" y="12679"/>
                    </a:lnTo>
                    <a:lnTo>
                      <a:pt x="2907" y="12598"/>
                    </a:lnTo>
                    <a:lnTo>
                      <a:pt x="3471" y="11798"/>
                    </a:lnTo>
                    <a:close/>
                    <a:moveTo>
                      <a:pt x="9870" y="1750"/>
                    </a:moveTo>
                    <a:lnTo>
                      <a:pt x="10359" y="910"/>
                    </a:lnTo>
                    <a:lnTo>
                      <a:pt x="10474" y="974"/>
                    </a:lnTo>
                    <a:lnTo>
                      <a:pt x="9985" y="1814"/>
                    </a:lnTo>
                    <a:close/>
                    <a:moveTo>
                      <a:pt x="4017" y="12155"/>
                    </a:moveTo>
                    <a:lnTo>
                      <a:pt x="3528" y="12995"/>
                    </a:lnTo>
                    <a:lnTo>
                      <a:pt x="3413" y="12932"/>
                    </a:lnTo>
                    <a:lnTo>
                      <a:pt x="3902" y="12086"/>
                    </a:lnTo>
                    <a:close/>
                    <a:moveTo>
                      <a:pt x="9404" y="1514"/>
                    </a:moveTo>
                    <a:lnTo>
                      <a:pt x="9813" y="628"/>
                    </a:lnTo>
                    <a:lnTo>
                      <a:pt x="9933" y="686"/>
                    </a:lnTo>
                    <a:lnTo>
                      <a:pt x="9525" y="1572"/>
                    </a:lnTo>
                    <a:close/>
                    <a:moveTo>
                      <a:pt x="4484" y="12391"/>
                    </a:moveTo>
                    <a:lnTo>
                      <a:pt x="4075" y="13277"/>
                    </a:lnTo>
                    <a:lnTo>
                      <a:pt x="3948" y="13220"/>
                    </a:lnTo>
                    <a:lnTo>
                      <a:pt x="4363" y="12334"/>
                    </a:lnTo>
                    <a:close/>
                    <a:moveTo>
                      <a:pt x="8921" y="1319"/>
                    </a:moveTo>
                    <a:lnTo>
                      <a:pt x="9254" y="404"/>
                    </a:lnTo>
                    <a:lnTo>
                      <a:pt x="9375" y="450"/>
                    </a:lnTo>
                    <a:lnTo>
                      <a:pt x="9041" y="1365"/>
                    </a:lnTo>
                    <a:close/>
                    <a:moveTo>
                      <a:pt x="4967" y="12587"/>
                    </a:moveTo>
                    <a:lnTo>
                      <a:pt x="4633" y="13496"/>
                    </a:lnTo>
                    <a:lnTo>
                      <a:pt x="4512" y="13456"/>
                    </a:lnTo>
                    <a:lnTo>
                      <a:pt x="4840" y="12541"/>
                    </a:lnTo>
                    <a:close/>
                    <a:moveTo>
                      <a:pt x="8426" y="1169"/>
                    </a:moveTo>
                    <a:lnTo>
                      <a:pt x="8679" y="225"/>
                    </a:lnTo>
                    <a:lnTo>
                      <a:pt x="8805" y="260"/>
                    </a:lnTo>
                    <a:lnTo>
                      <a:pt x="8552" y="1204"/>
                    </a:lnTo>
                    <a:close/>
                    <a:moveTo>
                      <a:pt x="5462" y="12736"/>
                    </a:moveTo>
                    <a:lnTo>
                      <a:pt x="5209" y="13680"/>
                    </a:lnTo>
                    <a:lnTo>
                      <a:pt x="5082" y="13640"/>
                    </a:lnTo>
                    <a:lnTo>
                      <a:pt x="5330" y="12702"/>
                    </a:lnTo>
                    <a:close/>
                    <a:moveTo>
                      <a:pt x="7913" y="1060"/>
                    </a:moveTo>
                    <a:lnTo>
                      <a:pt x="8086" y="105"/>
                    </a:lnTo>
                    <a:lnTo>
                      <a:pt x="8218" y="128"/>
                    </a:lnTo>
                    <a:lnTo>
                      <a:pt x="8046" y="1083"/>
                    </a:lnTo>
                    <a:close/>
                    <a:moveTo>
                      <a:pt x="5974" y="12834"/>
                    </a:moveTo>
                    <a:lnTo>
                      <a:pt x="5801" y="13795"/>
                    </a:lnTo>
                    <a:lnTo>
                      <a:pt x="5669" y="13772"/>
                    </a:lnTo>
                    <a:lnTo>
                      <a:pt x="5842" y="12817"/>
                    </a:lnTo>
                    <a:close/>
                    <a:moveTo>
                      <a:pt x="7396" y="1002"/>
                    </a:moveTo>
                    <a:lnTo>
                      <a:pt x="7482" y="30"/>
                    </a:lnTo>
                    <a:lnTo>
                      <a:pt x="7614" y="47"/>
                    </a:lnTo>
                    <a:lnTo>
                      <a:pt x="7528" y="1020"/>
                    </a:lnTo>
                    <a:close/>
                    <a:moveTo>
                      <a:pt x="6492" y="12903"/>
                    </a:moveTo>
                    <a:lnTo>
                      <a:pt x="6406" y="13870"/>
                    </a:lnTo>
                    <a:lnTo>
                      <a:pt x="6273" y="13859"/>
                    </a:lnTo>
                    <a:lnTo>
                      <a:pt x="6360" y="12886"/>
                    </a:lnTo>
                    <a:close/>
                    <a:moveTo>
                      <a:pt x="6878" y="979"/>
                    </a:moveTo>
                    <a:lnTo>
                      <a:pt x="6878" y="1"/>
                    </a:lnTo>
                    <a:lnTo>
                      <a:pt x="7010" y="1"/>
                    </a:lnTo>
                    <a:lnTo>
                      <a:pt x="7010" y="979"/>
                    </a:lnTo>
                    <a:close/>
                    <a:moveTo>
                      <a:pt x="7010" y="13893"/>
                    </a:moveTo>
                    <a:lnTo>
                      <a:pt x="6878" y="13893"/>
                    </a:lnTo>
                    <a:lnTo>
                      <a:pt x="6878" y="12915"/>
                    </a:lnTo>
                    <a:lnTo>
                      <a:pt x="7010" y="12915"/>
                    </a:lnTo>
                    <a:close/>
                    <a:moveTo>
                      <a:pt x="6360" y="1008"/>
                    </a:moveTo>
                    <a:lnTo>
                      <a:pt x="6273" y="41"/>
                    </a:lnTo>
                    <a:lnTo>
                      <a:pt x="6400" y="24"/>
                    </a:lnTo>
                    <a:lnTo>
                      <a:pt x="6492" y="997"/>
                    </a:lnTo>
                    <a:close/>
                    <a:moveTo>
                      <a:pt x="7534" y="12886"/>
                    </a:moveTo>
                    <a:lnTo>
                      <a:pt x="7620" y="13859"/>
                    </a:lnTo>
                    <a:lnTo>
                      <a:pt x="7488" y="13870"/>
                    </a:lnTo>
                    <a:lnTo>
                      <a:pt x="7396" y="12903"/>
                    </a:lnTo>
                    <a:close/>
                    <a:moveTo>
                      <a:pt x="5842" y="1089"/>
                    </a:moveTo>
                    <a:lnTo>
                      <a:pt x="5669" y="133"/>
                    </a:lnTo>
                    <a:lnTo>
                      <a:pt x="5801" y="110"/>
                    </a:lnTo>
                    <a:lnTo>
                      <a:pt x="5974" y="1066"/>
                    </a:lnTo>
                    <a:close/>
                    <a:moveTo>
                      <a:pt x="8046" y="12817"/>
                    </a:moveTo>
                    <a:lnTo>
                      <a:pt x="8218" y="13772"/>
                    </a:lnTo>
                    <a:lnTo>
                      <a:pt x="8086" y="13795"/>
                    </a:lnTo>
                    <a:lnTo>
                      <a:pt x="7913" y="12834"/>
                    </a:lnTo>
                    <a:close/>
                    <a:moveTo>
                      <a:pt x="5330" y="1204"/>
                    </a:moveTo>
                    <a:lnTo>
                      <a:pt x="5082" y="260"/>
                    </a:lnTo>
                    <a:lnTo>
                      <a:pt x="5209" y="225"/>
                    </a:lnTo>
                    <a:lnTo>
                      <a:pt x="5462" y="1169"/>
                    </a:lnTo>
                    <a:close/>
                    <a:moveTo>
                      <a:pt x="8552" y="12702"/>
                    </a:moveTo>
                    <a:lnTo>
                      <a:pt x="8805" y="13640"/>
                    </a:lnTo>
                    <a:lnTo>
                      <a:pt x="8679" y="13680"/>
                    </a:lnTo>
                    <a:lnTo>
                      <a:pt x="8426" y="12736"/>
                    </a:lnTo>
                    <a:close/>
                    <a:moveTo>
                      <a:pt x="4840" y="1371"/>
                    </a:moveTo>
                    <a:lnTo>
                      <a:pt x="4512" y="456"/>
                    </a:lnTo>
                    <a:lnTo>
                      <a:pt x="4633" y="415"/>
                    </a:lnTo>
                    <a:lnTo>
                      <a:pt x="4967" y="1325"/>
                    </a:lnTo>
                    <a:close/>
                    <a:moveTo>
                      <a:pt x="9041" y="12535"/>
                    </a:moveTo>
                    <a:lnTo>
                      <a:pt x="9375" y="13450"/>
                    </a:lnTo>
                    <a:lnTo>
                      <a:pt x="9254" y="13490"/>
                    </a:lnTo>
                    <a:lnTo>
                      <a:pt x="8921" y="12575"/>
                    </a:lnTo>
                    <a:close/>
                    <a:moveTo>
                      <a:pt x="4363" y="1572"/>
                    </a:moveTo>
                    <a:lnTo>
                      <a:pt x="3948" y="686"/>
                    </a:lnTo>
                    <a:lnTo>
                      <a:pt x="4075" y="628"/>
                    </a:lnTo>
                    <a:lnTo>
                      <a:pt x="4484" y="1514"/>
                    </a:lnTo>
                    <a:close/>
                    <a:moveTo>
                      <a:pt x="9525" y="12334"/>
                    </a:moveTo>
                    <a:lnTo>
                      <a:pt x="9933" y="13220"/>
                    </a:lnTo>
                    <a:lnTo>
                      <a:pt x="9813" y="13277"/>
                    </a:lnTo>
                    <a:lnTo>
                      <a:pt x="9404" y="12391"/>
                    </a:lnTo>
                    <a:close/>
                    <a:moveTo>
                      <a:pt x="3902" y="1814"/>
                    </a:moveTo>
                    <a:lnTo>
                      <a:pt x="3413" y="974"/>
                    </a:lnTo>
                    <a:lnTo>
                      <a:pt x="3528" y="910"/>
                    </a:lnTo>
                    <a:lnTo>
                      <a:pt x="4017" y="1750"/>
                    </a:lnTo>
                    <a:close/>
                    <a:moveTo>
                      <a:pt x="9985" y="12086"/>
                    </a:moveTo>
                    <a:lnTo>
                      <a:pt x="10474" y="12932"/>
                    </a:lnTo>
                    <a:lnTo>
                      <a:pt x="10359" y="12995"/>
                    </a:lnTo>
                    <a:lnTo>
                      <a:pt x="9870" y="12155"/>
                    </a:lnTo>
                    <a:close/>
                    <a:moveTo>
                      <a:pt x="3471" y="2101"/>
                    </a:moveTo>
                    <a:lnTo>
                      <a:pt x="2907" y="1307"/>
                    </a:lnTo>
                    <a:lnTo>
                      <a:pt x="3016" y="1227"/>
                    </a:lnTo>
                    <a:lnTo>
                      <a:pt x="3574" y="2027"/>
                    </a:lnTo>
                    <a:close/>
                    <a:moveTo>
                      <a:pt x="10417" y="11798"/>
                    </a:moveTo>
                    <a:lnTo>
                      <a:pt x="10981" y="12598"/>
                    </a:lnTo>
                    <a:lnTo>
                      <a:pt x="10871" y="12679"/>
                    </a:lnTo>
                    <a:lnTo>
                      <a:pt x="10307" y="11879"/>
                    </a:lnTo>
                    <a:close/>
                    <a:moveTo>
                      <a:pt x="3056" y="2418"/>
                    </a:moveTo>
                    <a:lnTo>
                      <a:pt x="2435" y="1681"/>
                    </a:lnTo>
                    <a:lnTo>
                      <a:pt x="2533" y="1595"/>
                    </a:lnTo>
                    <a:lnTo>
                      <a:pt x="3160" y="2343"/>
                    </a:lnTo>
                    <a:close/>
                    <a:moveTo>
                      <a:pt x="10825" y="11476"/>
                    </a:moveTo>
                    <a:lnTo>
                      <a:pt x="11453" y="12224"/>
                    </a:lnTo>
                    <a:lnTo>
                      <a:pt x="11355" y="12311"/>
                    </a:lnTo>
                    <a:lnTo>
                      <a:pt x="10728" y="11562"/>
                    </a:lnTo>
                    <a:close/>
                    <a:moveTo>
                      <a:pt x="2677" y="2781"/>
                    </a:moveTo>
                    <a:lnTo>
                      <a:pt x="1986" y="2090"/>
                    </a:lnTo>
                    <a:lnTo>
                      <a:pt x="2078" y="1998"/>
                    </a:lnTo>
                    <a:lnTo>
                      <a:pt x="2769" y="2688"/>
                    </a:lnTo>
                    <a:close/>
                    <a:moveTo>
                      <a:pt x="11211" y="11125"/>
                    </a:moveTo>
                    <a:lnTo>
                      <a:pt x="11902" y="11816"/>
                    </a:lnTo>
                    <a:lnTo>
                      <a:pt x="11804" y="11908"/>
                    </a:lnTo>
                    <a:lnTo>
                      <a:pt x="11113" y="11217"/>
                    </a:lnTo>
                    <a:close/>
                    <a:moveTo>
                      <a:pt x="2331" y="3166"/>
                    </a:moveTo>
                    <a:lnTo>
                      <a:pt x="1583" y="2545"/>
                    </a:lnTo>
                    <a:lnTo>
                      <a:pt x="1669" y="2441"/>
                    </a:lnTo>
                    <a:lnTo>
                      <a:pt x="2418" y="3068"/>
                    </a:lnTo>
                    <a:close/>
                    <a:moveTo>
                      <a:pt x="11556" y="10734"/>
                    </a:moveTo>
                    <a:lnTo>
                      <a:pt x="12304" y="11361"/>
                    </a:lnTo>
                    <a:lnTo>
                      <a:pt x="12218" y="11459"/>
                    </a:lnTo>
                    <a:lnTo>
                      <a:pt x="11470" y="10837"/>
                    </a:lnTo>
                    <a:close/>
                    <a:moveTo>
                      <a:pt x="2015" y="3586"/>
                    </a:moveTo>
                    <a:lnTo>
                      <a:pt x="1215" y="3022"/>
                    </a:lnTo>
                    <a:lnTo>
                      <a:pt x="1295" y="2919"/>
                    </a:lnTo>
                    <a:lnTo>
                      <a:pt x="2095" y="3477"/>
                    </a:lnTo>
                    <a:close/>
                    <a:moveTo>
                      <a:pt x="11873" y="10319"/>
                    </a:moveTo>
                    <a:lnTo>
                      <a:pt x="12667" y="10878"/>
                    </a:lnTo>
                    <a:lnTo>
                      <a:pt x="12592" y="10987"/>
                    </a:lnTo>
                    <a:lnTo>
                      <a:pt x="11792" y="10429"/>
                    </a:lnTo>
                    <a:close/>
                    <a:moveTo>
                      <a:pt x="1744" y="4024"/>
                    </a:moveTo>
                    <a:lnTo>
                      <a:pt x="898" y="3534"/>
                    </a:lnTo>
                    <a:lnTo>
                      <a:pt x="967" y="3419"/>
                    </a:lnTo>
                    <a:lnTo>
                      <a:pt x="1808" y="3908"/>
                    </a:lnTo>
                    <a:close/>
                    <a:moveTo>
                      <a:pt x="12143" y="9882"/>
                    </a:moveTo>
                    <a:lnTo>
                      <a:pt x="12983" y="10371"/>
                    </a:lnTo>
                    <a:lnTo>
                      <a:pt x="12920" y="10486"/>
                    </a:lnTo>
                    <a:lnTo>
                      <a:pt x="12080" y="9997"/>
                    </a:lnTo>
                    <a:close/>
                    <a:moveTo>
                      <a:pt x="1560" y="4369"/>
                    </a:moveTo>
                    <a:lnTo>
                      <a:pt x="1503" y="4490"/>
                    </a:lnTo>
                    <a:lnTo>
                      <a:pt x="622" y="4081"/>
                    </a:lnTo>
                    <a:lnTo>
                      <a:pt x="680" y="3960"/>
                    </a:lnTo>
                    <a:close/>
                    <a:moveTo>
                      <a:pt x="12322" y="9537"/>
                    </a:moveTo>
                    <a:lnTo>
                      <a:pt x="12379" y="9410"/>
                    </a:lnTo>
                    <a:lnTo>
                      <a:pt x="13265" y="9824"/>
                    </a:lnTo>
                    <a:lnTo>
                      <a:pt x="13208" y="9945"/>
                    </a:lnTo>
                    <a:close/>
                    <a:moveTo>
                      <a:pt x="1359" y="4852"/>
                    </a:moveTo>
                    <a:lnTo>
                      <a:pt x="1318" y="4973"/>
                    </a:lnTo>
                    <a:lnTo>
                      <a:pt x="403" y="4645"/>
                    </a:lnTo>
                    <a:lnTo>
                      <a:pt x="444" y="4518"/>
                    </a:lnTo>
                    <a:close/>
                    <a:moveTo>
                      <a:pt x="12523" y="9053"/>
                    </a:moveTo>
                    <a:lnTo>
                      <a:pt x="12569" y="8932"/>
                    </a:lnTo>
                    <a:lnTo>
                      <a:pt x="13484" y="9260"/>
                    </a:lnTo>
                    <a:lnTo>
                      <a:pt x="13438" y="9381"/>
                    </a:lnTo>
                    <a:close/>
                    <a:moveTo>
                      <a:pt x="1198" y="5341"/>
                    </a:moveTo>
                    <a:lnTo>
                      <a:pt x="1157" y="5468"/>
                    </a:lnTo>
                    <a:lnTo>
                      <a:pt x="219" y="5221"/>
                    </a:lnTo>
                    <a:lnTo>
                      <a:pt x="254" y="5088"/>
                    </a:lnTo>
                    <a:close/>
                    <a:moveTo>
                      <a:pt x="12690" y="8564"/>
                    </a:moveTo>
                    <a:lnTo>
                      <a:pt x="12725" y="8432"/>
                    </a:lnTo>
                    <a:lnTo>
                      <a:pt x="13668" y="8685"/>
                    </a:lnTo>
                    <a:lnTo>
                      <a:pt x="13634" y="8817"/>
                    </a:lnTo>
                    <a:close/>
                    <a:moveTo>
                      <a:pt x="1083" y="5854"/>
                    </a:moveTo>
                    <a:lnTo>
                      <a:pt x="1059" y="5980"/>
                    </a:lnTo>
                    <a:lnTo>
                      <a:pt x="104" y="5808"/>
                    </a:lnTo>
                    <a:lnTo>
                      <a:pt x="121" y="5681"/>
                    </a:lnTo>
                    <a:close/>
                    <a:moveTo>
                      <a:pt x="12805" y="8052"/>
                    </a:moveTo>
                    <a:lnTo>
                      <a:pt x="12828" y="7925"/>
                    </a:lnTo>
                    <a:lnTo>
                      <a:pt x="13783" y="8098"/>
                    </a:lnTo>
                    <a:lnTo>
                      <a:pt x="13760" y="8225"/>
                    </a:lnTo>
                    <a:close/>
                    <a:moveTo>
                      <a:pt x="1008" y="6360"/>
                    </a:moveTo>
                    <a:lnTo>
                      <a:pt x="996" y="6492"/>
                    </a:lnTo>
                    <a:lnTo>
                      <a:pt x="24" y="6406"/>
                    </a:lnTo>
                    <a:lnTo>
                      <a:pt x="35" y="6274"/>
                    </a:lnTo>
                    <a:close/>
                    <a:moveTo>
                      <a:pt x="12886" y="7534"/>
                    </a:moveTo>
                    <a:lnTo>
                      <a:pt x="12897" y="7402"/>
                    </a:lnTo>
                    <a:lnTo>
                      <a:pt x="13870" y="7488"/>
                    </a:lnTo>
                    <a:lnTo>
                      <a:pt x="13858" y="762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6573635" y="1921865"/>
                <a:ext cx="199103" cy="201929"/>
              </a:xfrm>
              <a:custGeom>
                <a:avLst/>
                <a:gdLst/>
                <a:ahLst/>
                <a:cxnLst/>
                <a:rect l="l" t="t" r="r" b="b"/>
                <a:pathLst>
                  <a:path w="3241" h="3287" extrusionOk="0">
                    <a:moveTo>
                      <a:pt x="3240" y="576"/>
                    </a:moveTo>
                    <a:lnTo>
                      <a:pt x="979" y="0"/>
                    </a:lnTo>
                    <a:cubicBezTo>
                      <a:pt x="789" y="535"/>
                      <a:pt x="443" y="996"/>
                      <a:pt x="0" y="1318"/>
                    </a:cubicBezTo>
                    <a:lnTo>
                      <a:pt x="1266" y="3286"/>
                    </a:lnTo>
                    <a:cubicBezTo>
                      <a:pt x="2199" y="2636"/>
                      <a:pt x="2912" y="1686"/>
                      <a:pt x="3240" y="5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6161418" y="1554496"/>
                <a:ext cx="364909" cy="461788"/>
              </a:xfrm>
              <a:custGeom>
                <a:avLst/>
                <a:gdLst/>
                <a:ahLst/>
                <a:cxnLst/>
                <a:rect l="l" t="t" r="r" b="b"/>
                <a:pathLst>
                  <a:path w="5940" h="7517" extrusionOk="0">
                    <a:moveTo>
                      <a:pt x="5087" y="1"/>
                    </a:moveTo>
                    <a:cubicBezTo>
                      <a:pt x="2285" y="1"/>
                      <a:pt x="0" y="2280"/>
                      <a:pt x="0" y="5088"/>
                    </a:cubicBezTo>
                    <a:cubicBezTo>
                      <a:pt x="0" y="5963"/>
                      <a:pt x="225" y="6792"/>
                      <a:pt x="622" y="7517"/>
                    </a:cubicBezTo>
                    <a:lnTo>
                      <a:pt x="2613" y="6303"/>
                    </a:lnTo>
                    <a:cubicBezTo>
                      <a:pt x="2434" y="5934"/>
                      <a:pt x="2331" y="5526"/>
                      <a:pt x="2331" y="5094"/>
                    </a:cubicBezTo>
                    <a:cubicBezTo>
                      <a:pt x="2331" y="3575"/>
                      <a:pt x="3562" y="2343"/>
                      <a:pt x="5082" y="2343"/>
                    </a:cubicBezTo>
                    <a:cubicBezTo>
                      <a:pt x="5197" y="2343"/>
                      <a:pt x="5306" y="2355"/>
                      <a:pt x="5410" y="2366"/>
                    </a:cubicBezTo>
                    <a:lnTo>
                      <a:pt x="5939" y="87"/>
                    </a:lnTo>
                    <a:cubicBezTo>
                      <a:pt x="5663" y="24"/>
                      <a:pt x="5375" y="1"/>
                      <a:pt x="50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6142312" y="1527650"/>
                <a:ext cx="665375" cy="665068"/>
              </a:xfrm>
              <a:custGeom>
                <a:avLst/>
                <a:gdLst/>
                <a:ahLst/>
                <a:cxnLst/>
                <a:rect l="l" t="t" r="r" b="b"/>
                <a:pathLst>
                  <a:path w="10831" h="10826" extrusionOk="0">
                    <a:moveTo>
                      <a:pt x="1261" y="5410"/>
                    </a:moveTo>
                    <a:cubicBezTo>
                      <a:pt x="1261" y="7735"/>
                      <a:pt x="3154" y="9628"/>
                      <a:pt x="5485" y="9628"/>
                    </a:cubicBezTo>
                    <a:cubicBezTo>
                      <a:pt x="7815" y="9628"/>
                      <a:pt x="9709" y="7735"/>
                      <a:pt x="9709" y="5410"/>
                    </a:cubicBezTo>
                    <a:cubicBezTo>
                      <a:pt x="9709" y="3079"/>
                      <a:pt x="7815" y="1186"/>
                      <a:pt x="5485" y="1186"/>
                    </a:cubicBezTo>
                    <a:cubicBezTo>
                      <a:pt x="3165" y="1186"/>
                      <a:pt x="1261" y="3085"/>
                      <a:pt x="1261" y="5410"/>
                    </a:cubicBezTo>
                    <a:close/>
                    <a:moveTo>
                      <a:pt x="9657" y="5410"/>
                    </a:moveTo>
                    <a:cubicBezTo>
                      <a:pt x="9657" y="7712"/>
                      <a:pt x="7787" y="9582"/>
                      <a:pt x="5485" y="9582"/>
                    </a:cubicBezTo>
                    <a:cubicBezTo>
                      <a:pt x="3183" y="9582"/>
                      <a:pt x="1312" y="7712"/>
                      <a:pt x="1312" y="5410"/>
                    </a:cubicBezTo>
                    <a:cubicBezTo>
                      <a:pt x="1312" y="3108"/>
                      <a:pt x="3183" y="1238"/>
                      <a:pt x="5485" y="1238"/>
                    </a:cubicBezTo>
                    <a:cubicBezTo>
                      <a:pt x="7787" y="1238"/>
                      <a:pt x="9657" y="3114"/>
                      <a:pt x="9657" y="5410"/>
                    </a:cubicBezTo>
                    <a:close/>
                    <a:moveTo>
                      <a:pt x="760" y="5358"/>
                    </a:moveTo>
                    <a:lnTo>
                      <a:pt x="760" y="5456"/>
                    </a:lnTo>
                    <a:lnTo>
                      <a:pt x="0" y="5456"/>
                    </a:lnTo>
                    <a:lnTo>
                      <a:pt x="0" y="5358"/>
                    </a:lnTo>
                    <a:close/>
                    <a:moveTo>
                      <a:pt x="10071" y="5468"/>
                    </a:moveTo>
                    <a:lnTo>
                      <a:pt x="10071" y="5364"/>
                    </a:lnTo>
                    <a:lnTo>
                      <a:pt x="10831" y="5364"/>
                    </a:lnTo>
                    <a:lnTo>
                      <a:pt x="10831" y="5468"/>
                    </a:lnTo>
                    <a:close/>
                    <a:moveTo>
                      <a:pt x="783" y="5871"/>
                    </a:moveTo>
                    <a:lnTo>
                      <a:pt x="29" y="5934"/>
                    </a:lnTo>
                    <a:lnTo>
                      <a:pt x="18" y="5830"/>
                    </a:lnTo>
                    <a:lnTo>
                      <a:pt x="777" y="5767"/>
                    </a:lnTo>
                    <a:close/>
                    <a:moveTo>
                      <a:pt x="10048" y="4956"/>
                    </a:moveTo>
                    <a:lnTo>
                      <a:pt x="10802" y="4892"/>
                    </a:lnTo>
                    <a:lnTo>
                      <a:pt x="10808" y="4990"/>
                    </a:lnTo>
                    <a:lnTo>
                      <a:pt x="10054" y="5053"/>
                    </a:lnTo>
                    <a:close/>
                    <a:moveTo>
                      <a:pt x="841" y="6273"/>
                    </a:moveTo>
                    <a:lnTo>
                      <a:pt x="92" y="6400"/>
                    </a:lnTo>
                    <a:lnTo>
                      <a:pt x="69" y="6302"/>
                    </a:lnTo>
                    <a:lnTo>
                      <a:pt x="818" y="6170"/>
                    </a:lnTo>
                    <a:close/>
                    <a:moveTo>
                      <a:pt x="9991" y="4553"/>
                    </a:moveTo>
                    <a:lnTo>
                      <a:pt x="10739" y="4420"/>
                    </a:lnTo>
                    <a:lnTo>
                      <a:pt x="10762" y="4524"/>
                    </a:lnTo>
                    <a:lnTo>
                      <a:pt x="10014" y="4651"/>
                    </a:lnTo>
                    <a:close/>
                    <a:moveTo>
                      <a:pt x="933" y="6665"/>
                    </a:moveTo>
                    <a:lnTo>
                      <a:pt x="202" y="6860"/>
                    </a:lnTo>
                    <a:lnTo>
                      <a:pt x="167" y="6763"/>
                    </a:lnTo>
                    <a:lnTo>
                      <a:pt x="904" y="6567"/>
                    </a:lnTo>
                    <a:close/>
                    <a:moveTo>
                      <a:pt x="9899" y="4156"/>
                    </a:moveTo>
                    <a:lnTo>
                      <a:pt x="10629" y="3960"/>
                    </a:lnTo>
                    <a:lnTo>
                      <a:pt x="10658" y="4064"/>
                    </a:lnTo>
                    <a:lnTo>
                      <a:pt x="9927" y="4259"/>
                    </a:lnTo>
                    <a:close/>
                    <a:moveTo>
                      <a:pt x="1065" y="7050"/>
                    </a:moveTo>
                    <a:lnTo>
                      <a:pt x="351" y="7309"/>
                    </a:lnTo>
                    <a:lnTo>
                      <a:pt x="311" y="7206"/>
                    </a:lnTo>
                    <a:lnTo>
                      <a:pt x="1025" y="6947"/>
                    </a:lnTo>
                    <a:close/>
                    <a:moveTo>
                      <a:pt x="9772" y="3770"/>
                    </a:moveTo>
                    <a:lnTo>
                      <a:pt x="10486" y="3511"/>
                    </a:lnTo>
                    <a:lnTo>
                      <a:pt x="10520" y="3609"/>
                    </a:lnTo>
                    <a:lnTo>
                      <a:pt x="9812" y="3868"/>
                    </a:lnTo>
                    <a:close/>
                    <a:moveTo>
                      <a:pt x="1220" y="7424"/>
                    </a:moveTo>
                    <a:lnTo>
                      <a:pt x="530" y="7747"/>
                    </a:lnTo>
                    <a:lnTo>
                      <a:pt x="489" y="7655"/>
                    </a:lnTo>
                    <a:lnTo>
                      <a:pt x="1180" y="7327"/>
                    </a:lnTo>
                    <a:close/>
                    <a:moveTo>
                      <a:pt x="9611" y="3396"/>
                    </a:moveTo>
                    <a:lnTo>
                      <a:pt x="10296" y="3068"/>
                    </a:lnTo>
                    <a:lnTo>
                      <a:pt x="10342" y="3166"/>
                    </a:lnTo>
                    <a:lnTo>
                      <a:pt x="9651" y="3488"/>
                    </a:lnTo>
                    <a:close/>
                    <a:moveTo>
                      <a:pt x="1416" y="7781"/>
                    </a:moveTo>
                    <a:lnTo>
                      <a:pt x="754" y="8161"/>
                    </a:lnTo>
                    <a:lnTo>
                      <a:pt x="702" y="8075"/>
                    </a:lnTo>
                    <a:lnTo>
                      <a:pt x="1364" y="7695"/>
                    </a:lnTo>
                    <a:close/>
                    <a:moveTo>
                      <a:pt x="9421" y="3039"/>
                    </a:moveTo>
                    <a:lnTo>
                      <a:pt x="10083" y="2659"/>
                    </a:lnTo>
                    <a:lnTo>
                      <a:pt x="10135" y="2746"/>
                    </a:lnTo>
                    <a:lnTo>
                      <a:pt x="9473" y="3125"/>
                    </a:lnTo>
                    <a:close/>
                    <a:moveTo>
                      <a:pt x="1629" y="8121"/>
                    </a:moveTo>
                    <a:lnTo>
                      <a:pt x="1007" y="8558"/>
                    </a:lnTo>
                    <a:lnTo>
                      <a:pt x="950" y="8472"/>
                    </a:lnTo>
                    <a:lnTo>
                      <a:pt x="1571" y="8034"/>
                    </a:lnTo>
                    <a:close/>
                    <a:moveTo>
                      <a:pt x="9197" y="2694"/>
                    </a:moveTo>
                    <a:lnTo>
                      <a:pt x="9824" y="2257"/>
                    </a:lnTo>
                    <a:lnTo>
                      <a:pt x="9881" y="2343"/>
                    </a:lnTo>
                    <a:lnTo>
                      <a:pt x="9254" y="2780"/>
                    </a:lnTo>
                    <a:close/>
                    <a:moveTo>
                      <a:pt x="1882" y="8443"/>
                    </a:moveTo>
                    <a:lnTo>
                      <a:pt x="1301" y="8932"/>
                    </a:lnTo>
                    <a:lnTo>
                      <a:pt x="1238" y="8852"/>
                    </a:lnTo>
                    <a:lnTo>
                      <a:pt x="1819" y="8362"/>
                    </a:lnTo>
                    <a:close/>
                    <a:moveTo>
                      <a:pt x="8949" y="2377"/>
                    </a:moveTo>
                    <a:lnTo>
                      <a:pt x="9530" y="1888"/>
                    </a:lnTo>
                    <a:lnTo>
                      <a:pt x="9594" y="1969"/>
                    </a:lnTo>
                    <a:lnTo>
                      <a:pt x="9012" y="2458"/>
                    </a:lnTo>
                    <a:close/>
                    <a:moveTo>
                      <a:pt x="2164" y="8736"/>
                    </a:moveTo>
                    <a:lnTo>
                      <a:pt x="1623" y="9277"/>
                    </a:lnTo>
                    <a:lnTo>
                      <a:pt x="1548" y="9208"/>
                    </a:lnTo>
                    <a:lnTo>
                      <a:pt x="2089" y="8667"/>
                    </a:lnTo>
                    <a:close/>
                    <a:moveTo>
                      <a:pt x="8673" y="2084"/>
                    </a:moveTo>
                    <a:lnTo>
                      <a:pt x="9214" y="1543"/>
                    </a:lnTo>
                    <a:lnTo>
                      <a:pt x="9283" y="1618"/>
                    </a:lnTo>
                    <a:lnTo>
                      <a:pt x="8748" y="2159"/>
                    </a:lnTo>
                    <a:close/>
                    <a:moveTo>
                      <a:pt x="2463" y="9013"/>
                    </a:moveTo>
                    <a:lnTo>
                      <a:pt x="1974" y="9594"/>
                    </a:lnTo>
                    <a:lnTo>
                      <a:pt x="1899" y="9531"/>
                    </a:lnTo>
                    <a:lnTo>
                      <a:pt x="2389" y="8949"/>
                    </a:lnTo>
                    <a:close/>
                    <a:moveTo>
                      <a:pt x="8374" y="1813"/>
                    </a:moveTo>
                    <a:lnTo>
                      <a:pt x="8863" y="1226"/>
                    </a:lnTo>
                    <a:lnTo>
                      <a:pt x="8938" y="1295"/>
                    </a:lnTo>
                    <a:lnTo>
                      <a:pt x="8448" y="1877"/>
                    </a:lnTo>
                    <a:close/>
                    <a:moveTo>
                      <a:pt x="2791" y="9249"/>
                    </a:moveTo>
                    <a:lnTo>
                      <a:pt x="2348" y="9876"/>
                    </a:lnTo>
                    <a:lnTo>
                      <a:pt x="2262" y="9818"/>
                    </a:lnTo>
                    <a:lnTo>
                      <a:pt x="2699" y="9191"/>
                    </a:lnTo>
                    <a:close/>
                    <a:moveTo>
                      <a:pt x="8040" y="1566"/>
                    </a:moveTo>
                    <a:lnTo>
                      <a:pt x="8477" y="939"/>
                    </a:lnTo>
                    <a:lnTo>
                      <a:pt x="8563" y="996"/>
                    </a:lnTo>
                    <a:lnTo>
                      <a:pt x="8126" y="1623"/>
                    </a:lnTo>
                    <a:close/>
                    <a:moveTo>
                      <a:pt x="3131" y="9462"/>
                    </a:moveTo>
                    <a:lnTo>
                      <a:pt x="2751" y="10123"/>
                    </a:lnTo>
                    <a:lnTo>
                      <a:pt x="2665" y="10077"/>
                    </a:lnTo>
                    <a:lnTo>
                      <a:pt x="3045" y="9416"/>
                    </a:lnTo>
                    <a:close/>
                    <a:moveTo>
                      <a:pt x="7695" y="1353"/>
                    </a:moveTo>
                    <a:lnTo>
                      <a:pt x="8074" y="691"/>
                    </a:lnTo>
                    <a:lnTo>
                      <a:pt x="8161" y="737"/>
                    </a:lnTo>
                    <a:lnTo>
                      <a:pt x="7781" y="1399"/>
                    </a:lnTo>
                    <a:close/>
                    <a:moveTo>
                      <a:pt x="3493" y="9651"/>
                    </a:moveTo>
                    <a:lnTo>
                      <a:pt x="3171" y="10342"/>
                    </a:lnTo>
                    <a:lnTo>
                      <a:pt x="3079" y="10302"/>
                    </a:lnTo>
                    <a:lnTo>
                      <a:pt x="3401" y="9605"/>
                    </a:lnTo>
                    <a:close/>
                    <a:moveTo>
                      <a:pt x="7338" y="1169"/>
                    </a:moveTo>
                    <a:lnTo>
                      <a:pt x="7660" y="478"/>
                    </a:lnTo>
                    <a:lnTo>
                      <a:pt x="7752" y="524"/>
                    </a:lnTo>
                    <a:lnTo>
                      <a:pt x="7430" y="1215"/>
                    </a:lnTo>
                    <a:close/>
                    <a:moveTo>
                      <a:pt x="3873" y="9801"/>
                    </a:moveTo>
                    <a:lnTo>
                      <a:pt x="3614" y="10515"/>
                    </a:lnTo>
                    <a:lnTo>
                      <a:pt x="3517" y="10480"/>
                    </a:lnTo>
                    <a:lnTo>
                      <a:pt x="3775" y="9767"/>
                    </a:lnTo>
                    <a:close/>
                    <a:moveTo>
                      <a:pt x="6964" y="1019"/>
                    </a:moveTo>
                    <a:lnTo>
                      <a:pt x="7223" y="306"/>
                    </a:lnTo>
                    <a:lnTo>
                      <a:pt x="7320" y="346"/>
                    </a:lnTo>
                    <a:lnTo>
                      <a:pt x="7061" y="1054"/>
                    </a:lnTo>
                    <a:close/>
                    <a:moveTo>
                      <a:pt x="4265" y="9916"/>
                    </a:moveTo>
                    <a:lnTo>
                      <a:pt x="4069" y="10653"/>
                    </a:lnTo>
                    <a:lnTo>
                      <a:pt x="3965" y="10624"/>
                    </a:lnTo>
                    <a:lnTo>
                      <a:pt x="4161" y="9887"/>
                    </a:lnTo>
                    <a:close/>
                    <a:moveTo>
                      <a:pt x="6572" y="904"/>
                    </a:moveTo>
                    <a:lnTo>
                      <a:pt x="6768" y="173"/>
                    </a:lnTo>
                    <a:lnTo>
                      <a:pt x="6866" y="202"/>
                    </a:lnTo>
                    <a:lnTo>
                      <a:pt x="6676" y="933"/>
                    </a:lnTo>
                    <a:close/>
                    <a:moveTo>
                      <a:pt x="4662" y="10002"/>
                    </a:moveTo>
                    <a:lnTo>
                      <a:pt x="4529" y="10751"/>
                    </a:lnTo>
                    <a:lnTo>
                      <a:pt x="4426" y="10728"/>
                    </a:lnTo>
                    <a:lnTo>
                      <a:pt x="4558" y="9979"/>
                    </a:lnTo>
                    <a:close/>
                    <a:moveTo>
                      <a:pt x="6169" y="818"/>
                    </a:moveTo>
                    <a:lnTo>
                      <a:pt x="6302" y="70"/>
                    </a:lnTo>
                    <a:lnTo>
                      <a:pt x="6400" y="93"/>
                    </a:lnTo>
                    <a:lnTo>
                      <a:pt x="6273" y="841"/>
                    </a:lnTo>
                    <a:close/>
                    <a:moveTo>
                      <a:pt x="5065" y="10049"/>
                    </a:moveTo>
                    <a:lnTo>
                      <a:pt x="4996" y="10802"/>
                    </a:lnTo>
                    <a:lnTo>
                      <a:pt x="4898" y="10797"/>
                    </a:lnTo>
                    <a:lnTo>
                      <a:pt x="4961" y="10037"/>
                    </a:lnTo>
                    <a:close/>
                    <a:moveTo>
                      <a:pt x="5767" y="766"/>
                    </a:moveTo>
                    <a:lnTo>
                      <a:pt x="5830" y="12"/>
                    </a:lnTo>
                    <a:lnTo>
                      <a:pt x="5934" y="18"/>
                    </a:lnTo>
                    <a:lnTo>
                      <a:pt x="5870" y="778"/>
                    </a:lnTo>
                    <a:close/>
                    <a:moveTo>
                      <a:pt x="5467" y="10060"/>
                    </a:moveTo>
                    <a:lnTo>
                      <a:pt x="5467" y="10825"/>
                    </a:lnTo>
                    <a:lnTo>
                      <a:pt x="5364" y="10825"/>
                    </a:lnTo>
                    <a:lnTo>
                      <a:pt x="5364" y="10060"/>
                    </a:lnTo>
                    <a:close/>
                    <a:moveTo>
                      <a:pt x="5364" y="1"/>
                    </a:moveTo>
                    <a:lnTo>
                      <a:pt x="5467" y="1"/>
                    </a:lnTo>
                    <a:lnTo>
                      <a:pt x="5467" y="760"/>
                    </a:lnTo>
                    <a:lnTo>
                      <a:pt x="5364" y="760"/>
                    </a:lnTo>
                    <a:close/>
                    <a:moveTo>
                      <a:pt x="5876" y="10037"/>
                    </a:moveTo>
                    <a:lnTo>
                      <a:pt x="5939" y="10797"/>
                    </a:lnTo>
                    <a:lnTo>
                      <a:pt x="5841" y="10802"/>
                    </a:lnTo>
                    <a:lnTo>
                      <a:pt x="5772" y="10049"/>
                    </a:lnTo>
                    <a:close/>
                    <a:moveTo>
                      <a:pt x="4961" y="778"/>
                    </a:moveTo>
                    <a:lnTo>
                      <a:pt x="4898" y="18"/>
                    </a:lnTo>
                    <a:lnTo>
                      <a:pt x="4996" y="12"/>
                    </a:lnTo>
                    <a:lnTo>
                      <a:pt x="5065" y="766"/>
                    </a:lnTo>
                    <a:close/>
                    <a:moveTo>
                      <a:pt x="6279" y="9985"/>
                    </a:moveTo>
                    <a:lnTo>
                      <a:pt x="6405" y="10733"/>
                    </a:lnTo>
                    <a:lnTo>
                      <a:pt x="6308" y="10751"/>
                    </a:lnTo>
                    <a:lnTo>
                      <a:pt x="6175" y="10002"/>
                    </a:lnTo>
                    <a:close/>
                    <a:moveTo>
                      <a:pt x="4558" y="835"/>
                    </a:moveTo>
                    <a:lnTo>
                      <a:pt x="4432" y="87"/>
                    </a:lnTo>
                    <a:lnTo>
                      <a:pt x="4529" y="64"/>
                    </a:lnTo>
                    <a:lnTo>
                      <a:pt x="4662" y="812"/>
                    </a:lnTo>
                    <a:close/>
                    <a:moveTo>
                      <a:pt x="6676" y="9887"/>
                    </a:moveTo>
                    <a:lnTo>
                      <a:pt x="6866" y="10624"/>
                    </a:lnTo>
                    <a:lnTo>
                      <a:pt x="6768" y="10653"/>
                    </a:lnTo>
                    <a:lnTo>
                      <a:pt x="6572" y="9916"/>
                    </a:lnTo>
                    <a:close/>
                    <a:moveTo>
                      <a:pt x="4161" y="927"/>
                    </a:moveTo>
                    <a:lnTo>
                      <a:pt x="3971" y="191"/>
                    </a:lnTo>
                    <a:lnTo>
                      <a:pt x="4069" y="162"/>
                    </a:lnTo>
                    <a:lnTo>
                      <a:pt x="4265" y="898"/>
                    </a:lnTo>
                    <a:close/>
                    <a:moveTo>
                      <a:pt x="7056" y="9767"/>
                    </a:moveTo>
                    <a:lnTo>
                      <a:pt x="7315" y="10480"/>
                    </a:lnTo>
                    <a:lnTo>
                      <a:pt x="7211" y="10515"/>
                    </a:lnTo>
                    <a:lnTo>
                      <a:pt x="6952" y="9801"/>
                    </a:lnTo>
                    <a:close/>
                    <a:moveTo>
                      <a:pt x="3775" y="1054"/>
                    </a:moveTo>
                    <a:lnTo>
                      <a:pt x="3517" y="346"/>
                    </a:lnTo>
                    <a:lnTo>
                      <a:pt x="3614" y="306"/>
                    </a:lnTo>
                    <a:lnTo>
                      <a:pt x="3873" y="1019"/>
                    </a:lnTo>
                    <a:close/>
                    <a:moveTo>
                      <a:pt x="7430" y="9605"/>
                    </a:moveTo>
                    <a:lnTo>
                      <a:pt x="7752" y="10302"/>
                    </a:lnTo>
                    <a:lnTo>
                      <a:pt x="7660" y="10342"/>
                    </a:lnTo>
                    <a:lnTo>
                      <a:pt x="7338" y="9651"/>
                    </a:lnTo>
                    <a:close/>
                    <a:moveTo>
                      <a:pt x="3401" y="1215"/>
                    </a:moveTo>
                    <a:lnTo>
                      <a:pt x="3079" y="524"/>
                    </a:lnTo>
                    <a:lnTo>
                      <a:pt x="3171" y="478"/>
                    </a:lnTo>
                    <a:lnTo>
                      <a:pt x="3493" y="1169"/>
                    </a:lnTo>
                    <a:close/>
                    <a:moveTo>
                      <a:pt x="7787" y="9416"/>
                    </a:moveTo>
                    <a:lnTo>
                      <a:pt x="8172" y="10077"/>
                    </a:lnTo>
                    <a:lnTo>
                      <a:pt x="8086" y="10123"/>
                    </a:lnTo>
                    <a:lnTo>
                      <a:pt x="7700" y="9462"/>
                    </a:lnTo>
                    <a:close/>
                    <a:moveTo>
                      <a:pt x="3039" y="1411"/>
                    </a:moveTo>
                    <a:lnTo>
                      <a:pt x="2659" y="749"/>
                    </a:lnTo>
                    <a:lnTo>
                      <a:pt x="2745" y="697"/>
                    </a:lnTo>
                    <a:lnTo>
                      <a:pt x="3125" y="1359"/>
                    </a:lnTo>
                    <a:close/>
                    <a:moveTo>
                      <a:pt x="8126" y="9191"/>
                    </a:moveTo>
                    <a:lnTo>
                      <a:pt x="8563" y="9818"/>
                    </a:lnTo>
                    <a:lnTo>
                      <a:pt x="8477" y="9876"/>
                    </a:lnTo>
                    <a:lnTo>
                      <a:pt x="8040" y="9249"/>
                    </a:lnTo>
                    <a:close/>
                    <a:moveTo>
                      <a:pt x="2699" y="1629"/>
                    </a:moveTo>
                    <a:lnTo>
                      <a:pt x="2262" y="1008"/>
                    </a:lnTo>
                    <a:lnTo>
                      <a:pt x="2348" y="950"/>
                    </a:lnTo>
                    <a:lnTo>
                      <a:pt x="2791" y="1572"/>
                    </a:lnTo>
                    <a:close/>
                    <a:moveTo>
                      <a:pt x="8448" y="8938"/>
                    </a:moveTo>
                    <a:lnTo>
                      <a:pt x="8938" y="9525"/>
                    </a:lnTo>
                    <a:lnTo>
                      <a:pt x="8863" y="9588"/>
                    </a:lnTo>
                    <a:lnTo>
                      <a:pt x="8374" y="9007"/>
                    </a:lnTo>
                    <a:close/>
                    <a:moveTo>
                      <a:pt x="2389" y="1877"/>
                    </a:moveTo>
                    <a:lnTo>
                      <a:pt x="1899" y="1295"/>
                    </a:lnTo>
                    <a:lnTo>
                      <a:pt x="1974" y="1226"/>
                    </a:lnTo>
                    <a:lnTo>
                      <a:pt x="2463" y="1813"/>
                    </a:lnTo>
                    <a:close/>
                    <a:moveTo>
                      <a:pt x="8748" y="8667"/>
                    </a:moveTo>
                    <a:lnTo>
                      <a:pt x="9283" y="9208"/>
                    </a:lnTo>
                    <a:lnTo>
                      <a:pt x="9214" y="9277"/>
                    </a:lnTo>
                    <a:lnTo>
                      <a:pt x="8673" y="8736"/>
                    </a:lnTo>
                    <a:close/>
                    <a:moveTo>
                      <a:pt x="2089" y="2159"/>
                    </a:moveTo>
                    <a:lnTo>
                      <a:pt x="1548" y="1618"/>
                    </a:lnTo>
                    <a:lnTo>
                      <a:pt x="1623" y="1543"/>
                    </a:lnTo>
                    <a:lnTo>
                      <a:pt x="2164" y="2084"/>
                    </a:lnTo>
                    <a:close/>
                    <a:moveTo>
                      <a:pt x="9012" y="8362"/>
                    </a:moveTo>
                    <a:lnTo>
                      <a:pt x="9594" y="8852"/>
                    </a:lnTo>
                    <a:lnTo>
                      <a:pt x="9530" y="8932"/>
                    </a:lnTo>
                    <a:lnTo>
                      <a:pt x="8949" y="8443"/>
                    </a:lnTo>
                    <a:close/>
                    <a:moveTo>
                      <a:pt x="1819" y="2458"/>
                    </a:moveTo>
                    <a:lnTo>
                      <a:pt x="1238" y="1969"/>
                    </a:lnTo>
                    <a:lnTo>
                      <a:pt x="1301" y="1888"/>
                    </a:lnTo>
                    <a:lnTo>
                      <a:pt x="1882" y="2377"/>
                    </a:lnTo>
                    <a:close/>
                    <a:moveTo>
                      <a:pt x="9254" y="8034"/>
                    </a:moveTo>
                    <a:lnTo>
                      <a:pt x="9881" y="8472"/>
                    </a:lnTo>
                    <a:lnTo>
                      <a:pt x="9824" y="8558"/>
                    </a:lnTo>
                    <a:lnTo>
                      <a:pt x="9197" y="8121"/>
                    </a:lnTo>
                    <a:close/>
                    <a:moveTo>
                      <a:pt x="1571" y="2780"/>
                    </a:moveTo>
                    <a:lnTo>
                      <a:pt x="950" y="2343"/>
                    </a:lnTo>
                    <a:lnTo>
                      <a:pt x="1007" y="2257"/>
                    </a:lnTo>
                    <a:lnTo>
                      <a:pt x="1629" y="2694"/>
                    </a:lnTo>
                    <a:close/>
                    <a:moveTo>
                      <a:pt x="9473" y="7695"/>
                    </a:moveTo>
                    <a:lnTo>
                      <a:pt x="10135" y="8075"/>
                    </a:lnTo>
                    <a:lnTo>
                      <a:pt x="10083" y="8161"/>
                    </a:lnTo>
                    <a:lnTo>
                      <a:pt x="9421" y="7781"/>
                    </a:lnTo>
                    <a:close/>
                    <a:moveTo>
                      <a:pt x="1358" y="3125"/>
                    </a:moveTo>
                    <a:lnTo>
                      <a:pt x="697" y="2746"/>
                    </a:lnTo>
                    <a:lnTo>
                      <a:pt x="748" y="2659"/>
                    </a:lnTo>
                    <a:lnTo>
                      <a:pt x="1410" y="3039"/>
                    </a:lnTo>
                    <a:close/>
                    <a:moveTo>
                      <a:pt x="9611" y="7424"/>
                    </a:moveTo>
                    <a:lnTo>
                      <a:pt x="9651" y="7327"/>
                    </a:lnTo>
                    <a:lnTo>
                      <a:pt x="10342" y="7655"/>
                    </a:lnTo>
                    <a:lnTo>
                      <a:pt x="10296" y="7747"/>
                    </a:lnTo>
                    <a:close/>
                    <a:moveTo>
                      <a:pt x="1220" y="3396"/>
                    </a:moveTo>
                    <a:lnTo>
                      <a:pt x="1180" y="3488"/>
                    </a:lnTo>
                    <a:lnTo>
                      <a:pt x="489" y="3166"/>
                    </a:lnTo>
                    <a:lnTo>
                      <a:pt x="530" y="3068"/>
                    </a:lnTo>
                    <a:close/>
                    <a:moveTo>
                      <a:pt x="9772" y="7050"/>
                    </a:moveTo>
                    <a:lnTo>
                      <a:pt x="9812" y="6947"/>
                    </a:lnTo>
                    <a:lnTo>
                      <a:pt x="10520" y="7206"/>
                    </a:lnTo>
                    <a:lnTo>
                      <a:pt x="10486" y="7309"/>
                    </a:lnTo>
                    <a:close/>
                    <a:moveTo>
                      <a:pt x="1065" y="3770"/>
                    </a:moveTo>
                    <a:lnTo>
                      <a:pt x="1025" y="3868"/>
                    </a:lnTo>
                    <a:lnTo>
                      <a:pt x="311" y="3609"/>
                    </a:lnTo>
                    <a:lnTo>
                      <a:pt x="351" y="3511"/>
                    </a:lnTo>
                    <a:close/>
                    <a:moveTo>
                      <a:pt x="9899" y="6665"/>
                    </a:moveTo>
                    <a:lnTo>
                      <a:pt x="9927" y="6567"/>
                    </a:lnTo>
                    <a:lnTo>
                      <a:pt x="10658" y="6763"/>
                    </a:lnTo>
                    <a:lnTo>
                      <a:pt x="10629" y="6860"/>
                    </a:lnTo>
                    <a:close/>
                    <a:moveTo>
                      <a:pt x="933" y="4156"/>
                    </a:moveTo>
                    <a:lnTo>
                      <a:pt x="904" y="4259"/>
                    </a:lnTo>
                    <a:lnTo>
                      <a:pt x="167" y="4064"/>
                    </a:lnTo>
                    <a:lnTo>
                      <a:pt x="202" y="3960"/>
                    </a:lnTo>
                    <a:close/>
                    <a:moveTo>
                      <a:pt x="9991" y="6273"/>
                    </a:moveTo>
                    <a:lnTo>
                      <a:pt x="10014" y="6170"/>
                    </a:lnTo>
                    <a:lnTo>
                      <a:pt x="10762" y="6302"/>
                    </a:lnTo>
                    <a:lnTo>
                      <a:pt x="10739" y="6400"/>
                    </a:lnTo>
                    <a:close/>
                    <a:moveTo>
                      <a:pt x="841" y="4553"/>
                    </a:moveTo>
                    <a:lnTo>
                      <a:pt x="818" y="4651"/>
                    </a:lnTo>
                    <a:lnTo>
                      <a:pt x="69" y="4524"/>
                    </a:lnTo>
                    <a:lnTo>
                      <a:pt x="92" y="4420"/>
                    </a:lnTo>
                    <a:close/>
                    <a:moveTo>
                      <a:pt x="10048" y="5871"/>
                    </a:moveTo>
                    <a:lnTo>
                      <a:pt x="10054" y="5767"/>
                    </a:lnTo>
                    <a:lnTo>
                      <a:pt x="10808" y="5830"/>
                    </a:lnTo>
                    <a:lnTo>
                      <a:pt x="10802" y="5934"/>
                    </a:lnTo>
                    <a:close/>
                    <a:moveTo>
                      <a:pt x="783" y="4956"/>
                    </a:moveTo>
                    <a:lnTo>
                      <a:pt x="777" y="5053"/>
                    </a:lnTo>
                    <a:lnTo>
                      <a:pt x="18" y="4990"/>
                    </a:lnTo>
                    <a:lnTo>
                      <a:pt x="29" y="489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5824825" y="2060089"/>
                <a:ext cx="585145" cy="538149"/>
              </a:xfrm>
              <a:custGeom>
                <a:avLst/>
                <a:gdLst/>
                <a:ahLst/>
                <a:cxnLst/>
                <a:rect l="l" t="t" r="r" b="b"/>
                <a:pathLst>
                  <a:path w="9525" h="8760" extrusionOk="0">
                    <a:moveTo>
                      <a:pt x="8765" y="0"/>
                    </a:moveTo>
                    <a:lnTo>
                      <a:pt x="754" y="0"/>
                    </a:lnTo>
                    <a:cubicBezTo>
                      <a:pt x="340" y="0"/>
                      <a:pt x="0" y="340"/>
                      <a:pt x="0" y="754"/>
                    </a:cubicBezTo>
                    <a:lnTo>
                      <a:pt x="0" y="6371"/>
                    </a:lnTo>
                    <a:cubicBezTo>
                      <a:pt x="0" y="6791"/>
                      <a:pt x="340" y="7131"/>
                      <a:pt x="754" y="7131"/>
                    </a:cubicBezTo>
                    <a:lnTo>
                      <a:pt x="4835" y="7131"/>
                    </a:lnTo>
                    <a:cubicBezTo>
                      <a:pt x="5301" y="7131"/>
                      <a:pt x="5755" y="7263"/>
                      <a:pt x="6147" y="7516"/>
                    </a:cubicBezTo>
                    <a:lnTo>
                      <a:pt x="7879" y="8661"/>
                    </a:lnTo>
                    <a:cubicBezTo>
                      <a:pt x="8028" y="8759"/>
                      <a:pt x="8224" y="8621"/>
                      <a:pt x="8190" y="8448"/>
                    </a:cubicBezTo>
                    <a:lnTo>
                      <a:pt x="7948" y="7372"/>
                    </a:lnTo>
                    <a:cubicBezTo>
                      <a:pt x="7919" y="7251"/>
                      <a:pt x="8017" y="7131"/>
                      <a:pt x="8144" y="7131"/>
                    </a:cubicBezTo>
                    <a:lnTo>
                      <a:pt x="8754" y="7131"/>
                    </a:lnTo>
                    <a:cubicBezTo>
                      <a:pt x="9174" y="7131"/>
                      <a:pt x="9513" y="6791"/>
                      <a:pt x="9513" y="6371"/>
                    </a:cubicBezTo>
                    <a:lnTo>
                      <a:pt x="9513" y="754"/>
                    </a:lnTo>
                    <a:cubicBezTo>
                      <a:pt x="9525" y="340"/>
                      <a:pt x="9185" y="0"/>
                      <a:pt x="8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5922074" y="2214900"/>
                <a:ext cx="204755" cy="22361"/>
              </a:xfrm>
              <a:custGeom>
                <a:avLst/>
                <a:gdLst/>
                <a:ahLst/>
                <a:cxnLst/>
                <a:rect l="l" t="t" r="r" b="b"/>
                <a:pathLst>
                  <a:path w="3333" h="364" extrusionOk="0">
                    <a:moveTo>
                      <a:pt x="0" y="1"/>
                    </a:moveTo>
                    <a:lnTo>
                      <a:pt x="3332" y="1"/>
                    </a:lnTo>
                    <a:lnTo>
                      <a:pt x="3332" y="364"/>
                    </a:lnTo>
                    <a:lnTo>
                      <a:pt x="0" y="36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6144770" y="2214900"/>
                <a:ext cx="168018" cy="22361"/>
              </a:xfrm>
              <a:custGeom>
                <a:avLst/>
                <a:gdLst/>
                <a:ahLst/>
                <a:cxnLst/>
                <a:rect l="l" t="t" r="r" b="b"/>
                <a:pathLst>
                  <a:path w="2735" h="364" extrusionOk="0">
                    <a:moveTo>
                      <a:pt x="1" y="1"/>
                    </a:moveTo>
                    <a:lnTo>
                      <a:pt x="2734" y="1"/>
                    </a:lnTo>
                    <a:lnTo>
                      <a:pt x="2734" y="364"/>
                    </a:lnTo>
                    <a:lnTo>
                      <a:pt x="1" y="36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5922074" y="2276455"/>
                <a:ext cx="132264" cy="22300"/>
              </a:xfrm>
              <a:custGeom>
                <a:avLst/>
                <a:gdLst/>
                <a:ahLst/>
                <a:cxnLst/>
                <a:rect l="l" t="t" r="r" b="b"/>
                <a:pathLst>
                  <a:path w="2153" h="363" extrusionOk="0">
                    <a:moveTo>
                      <a:pt x="0" y="0"/>
                    </a:moveTo>
                    <a:lnTo>
                      <a:pt x="2152" y="0"/>
                    </a:lnTo>
                    <a:lnTo>
                      <a:pt x="2152" y="363"/>
                    </a:lnTo>
                    <a:lnTo>
                      <a:pt x="0" y="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6066319" y="2276455"/>
                <a:ext cx="166175" cy="22300"/>
              </a:xfrm>
              <a:custGeom>
                <a:avLst/>
                <a:gdLst/>
                <a:ahLst/>
                <a:cxnLst/>
                <a:rect l="l" t="t" r="r" b="b"/>
                <a:pathLst>
                  <a:path w="2705" h="363" extrusionOk="0">
                    <a:moveTo>
                      <a:pt x="0" y="0"/>
                    </a:moveTo>
                    <a:lnTo>
                      <a:pt x="2705" y="0"/>
                    </a:lnTo>
                    <a:lnTo>
                      <a:pt x="2705" y="363"/>
                    </a:lnTo>
                    <a:lnTo>
                      <a:pt x="0" y="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6252954" y="2276455"/>
                <a:ext cx="59467" cy="22300"/>
              </a:xfrm>
              <a:custGeom>
                <a:avLst/>
                <a:gdLst/>
                <a:ahLst/>
                <a:cxnLst/>
                <a:rect l="l" t="t" r="r" b="b"/>
                <a:pathLst>
                  <a:path w="968" h="363" extrusionOk="0">
                    <a:moveTo>
                      <a:pt x="1" y="0"/>
                    </a:moveTo>
                    <a:lnTo>
                      <a:pt x="967" y="0"/>
                    </a:lnTo>
                    <a:lnTo>
                      <a:pt x="967" y="363"/>
                    </a:lnTo>
                    <a:lnTo>
                      <a:pt x="1" y="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5922074" y="2337950"/>
                <a:ext cx="101486" cy="22361"/>
              </a:xfrm>
              <a:custGeom>
                <a:avLst/>
                <a:gdLst/>
                <a:ahLst/>
                <a:cxnLst/>
                <a:rect l="l" t="t" r="r" b="b"/>
                <a:pathLst>
                  <a:path w="1652" h="364" extrusionOk="0">
                    <a:moveTo>
                      <a:pt x="0" y="1"/>
                    </a:moveTo>
                    <a:lnTo>
                      <a:pt x="1652" y="1"/>
                    </a:lnTo>
                    <a:lnTo>
                      <a:pt x="1652" y="363"/>
                    </a:lnTo>
                    <a:lnTo>
                      <a:pt x="0" y="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6032347" y="2337950"/>
                <a:ext cx="83118" cy="22361"/>
              </a:xfrm>
              <a:custGeom>
                <a:avLst/>
                <a:gdLst/>
                <a:ahLst/>
                <a:cxnLst/>
                <a:rect l="l" t="t" r="r" b="b"/>
                <a:pathLst>
                  <a:path w="1353" h="364" extrusionOk="0">
                    <a:moveTo>
                      <a:pt x="1" y="1"/>
                    </a:moveTo>
                    <a:lnTo>
                      <a:pt x="1353" y="1"/>
                    </a:lnTo>
                    <a:lnTo>
                      <a:pt x="1353" y="363"/>
                    </a:lnTo>
                    <a:lnTo>
                      <a:pt x="1" y="3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7584704" y="2233329"/>
                <a:ext cx="925296" cy="2033231"/>
              </a:xfrm>
              <a:custGeom>
                <a:avLst/>
                <a:gdLst/>
                <a:ahLst/>
                <a:cxnLst/>
                <a:rect l="l" t="t" r="r" b="b"/>
                <a:pathLst>
                  <a:path w="15062" h="33097" extrusionOk="0">
                    <a:moveTo>
                      <a:pt x="14434" y="12"/>
                    </a:moveTo>
                    <a:cubicBezTo>
                      <a:pt x="14532" y="0"/>
                      <a:pt x="14618" y="12"/>
                      <a:pt x="14693" y="52"/>
                    </a:cubicBezTo>
                    <a:cubicBezTo>
                      <a:pt x="14774" y="87"/>
                      <a:pt x="14837" y="144"/>
                      <a:pt x="14894" y="213"/>
                    </a:cubicBezTo>
                    <a:cubicBezTo>
                      <a:pt x="14952" y="288"/>
                      <a:pt x="14998" y="380"/>
                      <a:pt x="15027" y="489"/>
                    </a:cubicBezTo>
                    <a:cubicBezTo>
                      <a:pt x="15056" y="587"/>
                      <a:pt x="15061" y="714"/>
                      <a:pt x="15056" y="835"/>
                    </a:cubicBezTo>
                    <a:lnTo>
                      <a:pt x="13145" y="32198"/>
                    </a:lnTo>
                    <a:cubicBezTo>
                      <a:pt x="13139" y="32342"/>
                      <a:pt x="13110" y="32469"/>
                      <a:pt x="13070" y="32584"/>
                    </a:cubicBezTo>
                    <a:cubicBezTo>
                      <a:pt x="13024" y="32699"/>
                      <a:pt x="12967" y="32803"/>
                      <a:pt x="12898" y="32883"/>
                    </a:cubicBezTo>
                    <a:cubicBezTo>
                      <a:pt x="12823" y="32958"/>
                      <a:pt x="12748" y="33016"/>
                      <a:pt x="12662" y="33056"/>
                    </a:cubicBezTo>
                    <a:cubicBezTo>
                      <a:pt x="12570" y="33090"/>
                      <a:pt x="12477" y="33096"/>
                      <a:pt x="12380" y="33085"/>
                    </a:cubicBezTo>
                    <a:lnTo>
                      <a:pt x="496" y="30771"/>
                    </a:lnTo>
                    <a:cubicBezTo>
                      <a:pt x="415" y="30760"/>
                      <a:pt x="341" y="30714"/>
                      <a:pt x="277" y="30656"/>
                    </a:cubicBezTo>
                    <a:cubicBezTo>
                      <a:pt x="214" y="30599"/>
                      <a:pt x="156" y="30524"/>
                      <a:pt x="110" y="30426"/>
                    </a:cubicBezTo>
                    <a:cubicBezTo>
                      <a:pt x="70" y="30334"/>
                      <a:pt x="36" y="30230"/>
                      <a:pt x="18" y="30121"/>
                    </a:cubicBezTo>
                    <a:cubicBezTo>
                      <a:pt x="1" y="30000"/>
                      <a:pt x="1" y="29879"/>
                      <a:pt x="7" y="29758"/>
                    </a:cubicBezTo>
                    <a:lnTo>
                      <a:pt x="2337" y="2250"/>
                    </a:lnTo>
                    <a:cubicBezTo>
                      <a:pt x="2343" y="2135"/>
                      <a:pt x="2372" y="2026"/>
                      <a:pt x="2407" y="1928"/>
                    </a:cubicBezTo>
                    <a:cubicBezTo>
                      <a:pt x="2447" y="1825"/>
                      <a:pt x="2493" y="1732"/>
                      <a:pt x="2550" y="1652"/>
                    </a:cubicBezTo>
                    <a:cubicBezTo>
                      <a:pt x="2608" y="1571"/>
                      <a:pt x="2677" y="1508"/>
                      <a:pt x="2746" y="1456"/>
                    </a:cubicBezTo>
                    <a:cubicBezTo>
                      <a:pt x="2821" y="1410"/>
                      <a:pt x="2890" y="1381"/>
                      <a:pt x="2970" y="1376"/>
                    </a:cubicBezTo>
                    <a:lnTo>
                      <a:pt x="5474" y="1076"/>
                    </a:lnTo>
                    <a:cubicBezTo>
                      <a:pt x="5531" y="1071"/>
                      <a:pt x="5589" y="1076"/>
                      <a:pt x="5635" y="1105"/>
                    </a:cubicBezTo>
                    <a:cubicBezTo>
                      <a:pt x="5687" y="1134"/>
                      <a:pt x="5733" y="1168"/>
                      <a:pt x="5767" y="1220"/>
                    </a:cubicBezTo>
                    <a:cubicBezTo>
                      <a:pt x="5802" y="1272"/>
                      <a:pt x="5831" y="1335"/>
                      <a:pt x="5848" y="1410"/>
                    </a:cubicBezTo>
                    <a:cubicBezTo>
                      <a:pt x="5859" y="1479"/>
                      <a:pt x="5865" y="1560"/>
                      <a:pt x="5859" y="1646"/>
                    </a:cubicBezTo>
                    <a:cubicBezTo>
                      <a:pt x="5854" y="1732"/>
                      <a:pt x="5859" y="1813"/>
                      <a:pt x="5877" y="1882"/>
                    </a:cubicBezTo>
                    <a:cubicBezTo>
                      <a:pt x="5888" y="1957"/>
                      <a:pt x="5917" y="2020"/>
                      <a:pt x="5951" y="2072"/>
                    </a:cubicBezTo>
                    <a:cubicBezTo>
                      <a:pt x="5992" y="2124"/>
                      <a:pt x="6032" y="2164"/>
                      <a:pt x="6084" y="2193"/>
                    </a:cubicBezTo>
                    <a:cubicBezTo>
                      <a:pt x="6136" y="2222"/>
                      <a:pt x="6193" y="2227"/>
                      <a:pt x="6251" y="2222"/>
                    </a:cubicBezTo>
                    <a:lnTo>
                      <a:pt x="10498" y="1761"/>
                    </a:lnTo>
                    <a:cubicBezTo>
                      <a:pt x="10567" y="1755"/>
                      <a:pt x="10630" y="1732"/>
                      <a:pt x="10688" y="1692"/>
                    </a:cubicBezTo>
                    <a:cubicBezTo>
                      <a:pt x="10745" y="1652"/>
                      <a:pt x="10803" y="1594"/>
                      <a:pt x="10843" y="1531"/>
                    </a:cubicBezTo>
                    <a:cubicBezTo>
                      <a:pt x="10895" y="1468"/>
                      <a:pt x="10929" y="1393"/>
                      <a:pt x="10958" y="1318"/>
                    </a:cubicBezTo>
                    <a:cubicBezTo>
                      <a:pt x="10987" y="1238"/>
                      <a:pt x="11010" y="1151"/>
                      <a:pt x="11016" y="1059"/>
                    </a:cubicBezTo>
                    <a:cubicBezTo>
                      <a:pt x="11027" y="961"/>
                      <a:pt x="11045" y="875"/>
                      <a:pt x="11073" y="800"/>
                    </a:cubicBezTo>
                    <a:cubicBezTo>
                      <a:pt x="11102" y="720"/>
                      <a:pt x="11148" y="639"/>
                      <a:pt x="11188" y="581"/>
                    </a:cubicBezTo>
                    <a:cubicBezTo>
                      <a:pt x="11240" y="518"/>
                      <a:pt x="11292" y="466"/>
                      <a:pt x="11355" y="426"/>
                    </a:cubicBezTo>
                    <a:cubicBezTo>
                      <a:pt x="11413" y="380"/>
                      <a:pt x="11476" y="357"/>
                      <a:pt x="11551" y="3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8377377" y="2203596"/>
                <a:ext cx="244010" cy="2112787"/>
              </a:xfrm>
              <a:custGeom>
                <a:avLst/>
                <a:gdLst/>
                <a:ahLst/>
                <a:cxnLst/>
                <a:rect l="l" t="t" r="r" b="b"/>
                <a:pathLst>
                  <a:path w="3972" h="34392" extrusionOk="0">
                    <a:moveTo>
                      <a:pt x="3960" y="1457"/>
                    </a:moveTo>
                    <a:cubicBezTo>
                      <a:pt x="3919" y="835"/>
                      <a:pt x="2935" y="202"/>
                      <a:pt x="2389" y="1"/>
                    </a:cubicBezTo>
                    <a:cubicBezTo>
                      <a:pt x="2786" y="634"/>
                      <a:pt x="2757" y="1434"/>
                      <a:pt x="2711" y="2176"/>
                    </a:cubicBezTo>
                    <a:cubicBezTo>
                      <a:pt x="2020" y="12178"/>
                      <a:pt x="1571" y="22191"/>
                      <a:pt x="915" y="32199"/>
                    </a:cubicBezTo>
                    <a:cubicBezTo>
                      <a:pt x="864" y="33028"/>
                      <a:pt x="725" y="34000"/>
                      <a:pt x="0" y="34392"/>
                    </a:cubicBezTo>
                    <a:cubicBezTo>
                      <a:pt x="553" y="34271"/>
                      <a:pt x="1784" y="33805"/>
                      <a:pt x="2003" y="33269"/>
                    </a:cubicBezTo>
                    <a:cubicBezTo>
                      <a:pt x="2210" y="32746"/>
                      <a:pt x="2245" y="32170"/>
                      <a:pt x="2273" y="31601"/>
                    </a:cubicBezTo>
                    <a:lnTo>
                      <a:pt x="3971" y="1842"/>
                    </a:lnTo>
                    <a:cubicBezTo>
                      <a:pt x="3965" y="1848"/>
                      <a:pt x="3965" y="1589"/>
                      <a:pt x="3960" y="14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7552206" y="2184183"/>
                <a:ext cx="995268" cy="2138220"/>
              </a:xfrm>
              <a:custGeom>
                <a:avLst/>
                <a:gdLst/>
                <a:ahLst/>
                <a:cxnLst/>
                <a:rect l="l" t="t" r="r" b="b"/>
                <a:pathLst>
                  <a:path w="16201" h="34806" extrusionOk="0">
                    <a:moveTo>
                      <a:pt x="15015" y="23"/>
                    </a:moveTo>
                    <a:cubicBezTo>
                      <a:pt x="15188" y="0"/>
                      <a:pt x="15354" y="29"/>
                      <a:pt x="15504" y="92"/>
                    </a:cubicBezTo>
                    <a:cubicBezTo>
                      <a:pt x="15654" y="156"/>
                      <a:pt x="15786" y="265"/>
                      <a:pt x="15884" y="403"/>
                    </a:cubicBezTo>
                    <a:cubicBezTo>
                      <a:pt x="15993" y="541"/>
                      <a:pt x="16074" y="714"/>
                      <a:pt x="16131" y="910"/>
                    </a:cubicBezTo>
                    <a:cubicBezTo>
                      <a:pt x="16183" y="1099"/>
                      <a:pt x="16200" y="1324"/>
                      <a:pt x="16189" y="1560"/>
                    </a:cubicBezTo>
                    <a:lnTo>
                      <a:pt x="14301" y="33114"/>
                    </a:lnTo>
                    <a:cubicBezTo>
                      <a:pt x="14290" y="33378"/>
                      <a:pt x="14232" y="33626"/>
                      <a:pt x="14146" y="33839"/>
                    </a:cubicBezTo>
                    <a:cubicBezTo>
                      <a:pt x="14060" y="34057"/>
                      <a:pt x="13950" y="34242"/>
                      <a:pt x="13812" y="34391"/>
                    </a:cubicBezTo>
                    <a:cubicBezTo>
                      <a:pt x="13686" y="34547"/>
                      <a:pt x="13524" y="34650"/>
                      <a:pt x="13363" y="34719"/>
                    </a:cubicBezTo>
                    <a:cubicBezTo>
                      <a:pt x="13196" y="34782"/>
                      <a:pt x="13018" y="34805"/>
                      <a:pt x="12834" y="34759"/>
                    </a:cubicBezTo>
                    <a:lnTo>
                      <a:pt x="939" y="32360"/>
                    </a:lnTo>
                    <a:cubicBezTo>
                      <a:pt x="789" y="32331"/>
                      <a:pt x="651" y="32250"/>
                      <a:pt x="536" y="32141"/>
                    </a:cubicBezTo>
                    <a:cubicBezTo>
                      <a:pt x="415" y="32026"/>
                      <a:pt x="311" y="31882"/>
                      <a:pt x="225" y="31709"/>
                    </a:cubicBezTo>
                    <a:cubicBezTo>
                      <a:pt x="144" y="31537"/>
                      <a:pt x="81" y="31341"/>
                      <a:pt x="47" y="31128"/>
                    </a:cubicBezTo>
                    <a:cubicBezTo>
                      <a:pt x="12" y="30909"/>
                      <a:pt x="1" y="30691"/>
                      <a:pt x="24" y="30449"/>
                    </a:cubicBezTo>
                    <a:lnTo>
                      <a:pt x="2372" y="3085"/>
                    </a:lnTo>
                    <a:cubicBezTo>
                      <a:pt x="2389" y="2878"/>
                      <a:pt x="2435" y="2676"/>
                      <a:pt x="2498" y="2481"/>
                    </a:cubicBezTo>
                    <a:cubicBezTo>
                      <a:pt x="2561" y="2296"/>
                      <a:pt x="2659" y="2124"/>
                      <a:pt x="2763" y="1974"/>
                    </a:cubicBezTo>
                    <a:cubicBezTo>
                      <a:pt x="2872" y="1819"/>
                      <a:pt x="2987" y="1698"/>
                      <a:pt x="3125" y="1606"/>
                    </a:cubicBezTo>
                    <a:cubicBezTo>
                      <a:pt x="3252" y="1514"/>
                      <a:pt x="3396" y="1456"/>
                      <a:pt x="3540" y="1433"/>
                    </a:cubicBezTo>
                    <a:close/>
                    <a:moveTo>
                      <a:pt x="13680" y="33004"/>
                    </a:moveTo>
                    <a:lnTo>
                      <a:pt x="15585" y="1640"/>
                    </a:lnTo>
                    <a:cubicBezTo>
                      <a:pt x="15590" y="1520"/>
                      <a:pt x="15585" y="1399"/>
                      <a:pt x="15556" y="1295"/>
                    </a:cubicBezTo>
                    <a:cubicBezTo>
                      <a:pt x="15527" y="1197"/>
                      <a:pt x="15481" y="1099"/>
                      <a:pt x="15423" y="1025"/>
                    </a:cubicBezTo>
                    <a:cubicBezTo>
                      <a:pt x="15366" y="950"/>
                      <a:pt x="15303" y="892"/>
                      <a:pt x="15222" y="858"/>
                    </a:cubicBezTo>
                    <a:cubicBezTo>
                      <a:pt x="15147" y="823"/>
                      <a:pt x="15061" y="806"/>
                      <a:pt x="14963" y="823"/>
                    </a:cubicBezTo>
                    <a:lnTo>
                      <a:pt x="12057" y="1169"/>
                    </a:lnTo>
                    <a:cubicBezTo>
                      <a:pt x="11994" y="1174"/>
                      <a:pt x="11930" y="1203"/>
                      <a:pt x="11867" y="1238"/>
                    </a:cubicBezTo>
                    <a:cubicBezTo>
                      <a:pt x="11809" y="1284"/>
                      <a:pt x="11752" y="1330"/>
                      <a:pt x="11700" y="1399"/>
                    </a:cubicBezTo>
                    <a:cubicBezTo>
                      <a:pt x="11648" y="1462"/>
                      <a:pt x="11614" y="1531"/>
                      <a:pt x="11585" y="1612"/>
                    </a:cubicBezTo>
                    <a:cubicBezTo>
                      <a:pt x="11556" y="1692"/>
                      <a:pt x="11533" y="1779"/>
                      <a:pt x="11527" y="1871"/>
                    </a:cubicBezTo>
                    <a:cubicBezTo>
                      <a:pt x="11522" y="1963"/>
                      <a:pt x="11499" y="2049"/>
                      <a:pt x="11470" y="2130"/>
                    </a:cubicBezTo>
                    <a:cubicBezTo>
                      <a:pt x="11441" y="2210"/>
                      <a:pt x="11395" y="2291"/>
                      <a:pt x="11355" y="2348"/>
                    </a:cubicBezTo>
                    <a:cubicBezTo>
                      <a:pt x="11303" y="2412"/>
                      <a:pt x="11251" y="2463"/>
                      <a:pt x="11194" y="2504"/>
                    </a:cubicBezTo>
                    <a:cubicBezTo>
                      <a:pt x="11136" y="2538"/>
                      <a:pt x="11073" y="2567"/>
                      <a:pt x="11010" y="2578"/>
                    </a:cubicBezTo>
                    <a:lnTo>
                      <a:pt x="6757" y="3039"/>
                    </a:lnTo>
                    <a:cubicBezTo>
                      <a:pt x="6699" y="3045"/>
                      <a:pt x="6642" y="3027"/>
                      <a:pt x="6590" y="3010"/>
                    </a:cubicBezTo>
                    <a:cubicBezTo>
                      <a:pt x="6544" y="2981"/>
                      <a:pt x="6498" y="2941"/>
                      <a:pt x="6463" y="2883"/>
                    </a:cubicBezTo>
                    <a:cubicBezTo>
                      <a:pt x="6429" y="2837"/>
                      <a:pt x="6400" y="2768"/>
                      <a:pt x="6383" y="2699"/>
                    </a:cubicBezTo>
                    <a:cubicBezTo>
                      <a:pt x="6371" y="2625"/>
                      <a:pt x="6360" y="2550"/>
                      <a:pt x="6371" y="2463"/>
                    </a:cubicBezTo>
                    <a:cubicBezTo>
                      <a:pt x="6377" y="2377"/>
                      <a:pt x="6371" y="2296"/>
                      <a:pt x="6354" y="2222"/>
                    </a:cubicBezTo>
                    <a:cubicBezTo>
                      <a:pt x="6342" y="2153"/>
                      <a:pt x="6314" y="2089"/>
                      <a:pt x="6273" y="2038"/>
                    </a:cubicBezTo>
                    <a:cubicBezTo>
                      <a:pt x="6239" y="1986"/>
                      <a:pt x="6199" y="1945"/>
                      <a:pt x="6147" y="1922"/>
                    </a:cubicBezTo>
                    <a:cubicBezTo>
                      <a:pt x="6095" y="1894"/>
                      <a:pt x="6037" y="1888"/>
                      <a:pt x="5980" y="1894"/>
                    </a:cubicBezTo>
                    <a:lnTo>
                      <a:pt x="3476" y="2187"/>
                    </a:lnTo>
                    <a:cubicBezTo>
                      <a:pt x="3396" y="2193"/>
                      <a:pt x="3327" y="2233"/>
                      <a:pt x="3252" y="2273"/>
                    </a:cubicBezTo>
                    <a:cubicBezTo>
                      <a:pt x="3183" y="2325"/>
                      <a:pt x="3120" y="2389"/>
                      <a:pt x="3062" y="2469"/>
                    </a:cubicBezTo>
                    <a:cubicBezTo>
                      <a:pt x="3005" y="2550"/>
                      <a:pt x="2953" y="2642"/>
                      <a:pt x="2918" y="2740"/>
                    </a:cubicBezTo>
                    <a:cubicBezTo>
                      <a:pt x="2878" y="2843"/>
                      <a:pt x="2849" y="2953"/>
                      <a:pt x="2843" y="3068"/>
                    </a:cubicBezTo>
                    <a:lnTo>
                      <a:pt x="513" y="30576"/>
                    </a:lnTo>
                    <a:cubicBezTo>
                      <a:pt x="501" y="30697"/>
                      <a:pt x="507" y="30817"/>
                      <a:pt x="530" y="30932"/>
                    </a:cubicBezTo>
                    <a:cubicBezTo>
                      <a:pt x="547" y="31048"/>
                      <a:pt x="576" y="31157"/>
                      <a:pt x="622" y="31243"/>
                    </a:cubicBezTo>
                    <a:cubicBezTo>
                      <a:pt x="662" y="31335"/>
                      <a:pt x="720" y="31416"/>
                      <a:pt x="789" y="31473"/>
                    </a:cubicBezTo>
                    <a:cubicBezTo>
                      <a:pt x="852" y="31531"/>
                      <a:pt x="921" y="31571"/>
                      <a:pt x="1002" y="31589"/>
                    </a:cubicBezTo>
                    <a:lnTo>
                      <a:pt x="12886" y="33896"/>
                    </a:lnTo>
                    <a:cubicBezTo>
                      <a:pt x="12989" y="33919"/>
                      <a:pt x="13081" y="33902"/>
                      <a:pt x="13168" y="33867"/>
                    </a:cubicBezTo>
                    <a:cubicBezTo>
                      <a:pt x="13254" y="33833"/>
                      <a:pt x="13340" y="33775"/>
                      <a:pt x="13404" y="33695"/>
                    </a:cubicBezTo>
                    <a:cubicBezTo>
                      <a:pt x="13478" y="33614"/>
                      <a:pt x="13536" y="33516"/>
                      <a:pt x="13576" y="33401"/>
                    </a:cubicBezTo>
                    <a:cubicBezTo>
                      <a:pt x="13639" y="33269"/>
                      <a:pt x="13668" y="33142"/>
                      <a:pt x="13680" y="330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7565659" y="2256674"/>
                <a:ext cx="657942" cy="1658432"/>
              </a:xfrm>
              <a:custGeom>
                <a:avLst/>
                <a:gdLst/>
                <a:ahLst/>
                <a:cxnLst/>
                <a:rect l="l" t="t" r="r" b="b"/>
                <a:pathLst>
                  <a:path w="10710" h="26996" extrusionOk="0">
                    <a:moveTo>
                      <a:pt x="5128" y="0"/>
                    </a:moveTo>
                    <a:lnTo>
                      <a:pt x="4575" y="63"/>
                    </a:lnTo>
                    <a:lnTo>
                      <a:pt x="4575" y="311"/>
                    </a:lnTo>
                    <a:cubicBezTo>
                      <a:pt x="4558" y="230"/>
                      <a:pt x="4541" y="150"/>
                      <a:pt x="4518" y="69"/>
                    </a:cubicBezTo>
                    <a:lnTo>
                      <a:pt x="3793" y="167"/>
                    </a:lnTo>
                    <a:cubicBezTo>
                      <a:pt x="3821" y="276"/>
                      <a:pt x="3850" y="374"/>
                      <a:pt x="3867" y="483"/>
                    </a:cubicBezTo>
                    <a:cubicBezTo>
                      <a:pt x="3660" y="524"/>
                      <a:pt x="3505" y="714"/>
                      <a:pt x="3505" y="927"/>
                    </a:cubicBezTo>
                    <a:lnTo>
                      <a:pt x="3505" y="1105"/>
                    </a:lnTo>
                    <a:cubicBezTo>
                      <a:pt x="3407" y="817"/>
                      <a:pt x="3286" y="541"/>
                      <a:pt x="3142" y="265"/>
                    </a:cubicBezTo>
                    <a:cubicBezTo>
                      <a:pt x="3062" y="294"/>
                      <a:pt x="2987" y="340"/>
                      <a:pt x="2906" y="386"/>
                    </a:cubicBezTo>
                    <a:cubicBezTo>
                      <a:pt x="2774" y="483"/>
                      <a:pt x="2653" y="604"/>
                      <a:pt x="2544" y="754"/>
                    </a:cubicBezTo>
                    <a:cubicBezTo>
                      <a:pt x="2440" y="909"/>
                      <a:pt x="2354" y="1076"/>
                      <a:pt x="2279" y="1266"/>
                    </a:cubicBezTo>
                    <a:cubicBezTo>
                      <a:pt x="2216" y="1456"/>
                      <a:pt x="2164" y="1652"/>
                      <a:pt x="2153" y="1870"/>
                    </a:cubicBezTo>
                    <a:lnTo>
                      <a:pt x="1675" y="7424"/>
                    </a:lnTo>
                    <a:cubicBezTo>
                      <a:pt x="2527" y="6647"/>
                      <a:pt x="3160" y="5720"/>
                      <a:pt x="3493" y="4696"/>
                    </a:cubicBezTo>
                    <a:lnTo>
                      <a:pt x="3493" y="4926"/>
                    </a:lnTo>
                    <a:cubicBezTo>
                      <a:pt x="3493" y="5179"/>
                      <a:pt x="3706" y="5387"/>
                      <a:pt x="3954" y="5387"/>
                    </a:cubicBezTo>
                    <a:lnTo>
                      <a:pt x="4126" y="5387"/>
                    </a:lnTo>
                    <a:cubicBezTo>
                      <a:pt x="3925" y="5962"/>
                      <a:pt x="3447" y="6946"/>
                      <a:pt x="2337" y="7735"/>
                    </a:cubicBezTo>
                    <a:cubicBezTo>
                      <a:pt x="2135" y="7631"/>
                      <a:pt x="1911" y="7539"/>
                      <a:pt x="1675" y="7447"/>
                    </a:cubicBezTo>
                    <a:lnTo>
                      <a:pt x="0" y="26996"/>
                    </a:lnTo>
                    <a:cubicBezTo>
                      <a:pt x="1836" y="24343"/>
                      <a:pt x="3085" y="20372"/>
                      <a:pt x="3919" y="16712"/>
                    </a:cubicBezTo>
                    <a:cubicBezTo>
                      <a:pt x="4339" y="17144"/>
                      <a:pt x="4759" y="17558"/>
                      <a:pt x="5191" y="17949"/>
                    </a:cubicBezTo>
                    <a:cubicBezTo>
                      <a:pt x="6705" y="19322"/>
                      <a:pt x="8203" y="20337"/>
                      <a:pt x="9021" y="20337"/>
                    </a:cubicBezTo>
                    <a:cubicBezTo>
                      <a:pt x="9208" y="20337"/>
                      <a:pt x="9359" y="20284"/>
                      <a:pt x="9467" y="20171"/>
                    </a:cubicBezTo>
                    <a:cubicBezTo>
                      <a:pt x="10710" y="18859"/>
                      <a:pt x="7683" y="12695"/>
                      <a:pt x="5277" y="10393"/>
                    </a:cubicBezTo>
                    <a:cubicBezTo>
                      <a:pt x="5036" y="10163"/>
                      <a:pt x="4788" y="9979"/>
                      <a:pt x="4552" y="9829"/>
                    </a:cubicBezTo>
                    <a:cubicBezTo>
                      <a:pt x="4213" y="9087"/>
                      <a:pt x="3637" y="8460"/>
                      <a:pt x="2912" y="8045"/>
                    </a:cubicBezTo>
                    <a:cubicBezTo>
                      <a:pt x="4092" y="7107"/>
                      <a:pt x="4581" y="5968"/>
                      <a:pt x="4759" y="5387"/>
                    </a:cubicBezTo>
                    <a:lnTo>
                      <a:pt x="5162" y="5387"/>
                    </a:lnTo>
                    <a:cubicBezTo>
                      <a:pt x="5416" y="5387"/>
                      <a:pt x="5623" y="5179"/>
                      <a:pt x="5623" y="4926"/>
                    </a:cubicBezTo>
                    <a:lnTo>
                      <a:pt x="5623" y="938"/>
                    </a:lnTo>
                    <a:cubicBezTo>
                      <a:pt x="5623" y="685"/>
                      <a:pt x="5416" y="478"/>
                      <a:pt x="5162" y="478"/>
                    </a:cubicBezTo>
                    <a:lnTo>
                      <a:pt x="5128" y="478"/>
                    </a:lnTo>
                    <a:lnTo>
                      <a:pt x="5128" y="0"/>
                    </a:ln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7516881" y="2637066"/>
                <a:ext cx="627533" cy="824854"/>
              </a:xfrm>
              <a:custGeom>
                <a:avLst/>
                <a:gdLst/>
                <a:ahLst/>
                <a:cxnLst/>
                <a:rect l="l" t="t" r="r" b="b"/>
                <a:pathLst>
                  <a:path w="10215" h="13427" extrusionOk="0">
                    <a:moveTo>
                      <a:pt x="4788" y="2268"/>
                    </a:moveTo>
                    <a:cubicBezTo>
                      <a:pt x="7188" y="4570"/>
                      <a:pt x="10215" y="10733"/>
                      <a:pt x="8972" y="12045"/>
                    </a:cubicBezTo>
                    <a:cubicBezTo>
                      <a:pt x="7654" y="13426"/>
                      <a:pt x="23" y="5899"/>
                      <a:pt x="12" y="3338"/>
                    </a:cubicBezTo>
                    <a:cubicBezTo>
                      <a:pt x="0" y="1917"/>
                      <a:pt x="2429" y="0"/>
                      <a:pt x="4788"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7516943" y="2712444"/>
                <a:ext cx="326637" cy="528135"/>
              </a:xfrm>
              <a:custGeom>
                <a:avLst/>
                <a:gdLst/>
                <a:ahLst/>
                <a:cxnLst/>
                <a:rect l="l" t="t" r="r" b="b"/>
                <a:pathLst>
                  <a:path w="5317" h="8597" extrusionOk="0">
                    <a:moveTo>
                      <a:pt x="2502" y="1"/>
                    </a:moveTo>
                    <a:cubicBezTo>
                      <a:pt x="1081" y="1"/>
                      <a:pt x="1" y="1166"/>
                      <a:pt x="5" y="2111"/>
                    </a:cubicBezTo>
                    <a:cubicBezTo>
                      <a:pt x="22" y="3532"/>
                      <a:pt x="2376" y="6485"/>
                      <a:pt x="4701" y="8597"/>
                    </a:cubicBezTo>
                    <a:cubicBezTo>
                      <a:pt x="4816" y="8154"/>
                      <a:pt x="4891" y="7710"/>
                      <a:pt x="4937" y="7256"/>
                    </a:cubicBezTo>
                    <a:cubicBezTo>
                      <a:pt x="5132" y="5196"/>
                      <a:pt x="5317" y="3199"/>
                      <a:pt x="4816" y="1069"/>
                    </a:cubicBezTo>
                    <a:lnTo>
                      <a:pt x="4787" y="1041"/>
                    </a:lnTo>
                    <a:cubicBezTo>
                      <a:pt x="4002" y="290"/>
                      <a:pt x="3210" y="1"/>
                      <a:pt x="2502"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6575355" y="2597810"/>
                <a:ext cx="1230739" cy="1389419"/>
              </a:xfrm>
              <a:custGeom>
                <a:avLst/>
                <a:gdLst/>
                <a:ahLst/>
                <a:cxnLst/>
                <a:rect l="l" t="t" r="r" b="b"/>
                <a:pathLst>
                  <a:path w="20034" h="22617" extrusionOk="0">
                    <a:moveTo>
                      <a:pt x="10020" y="22617"/>
                    </a:moveTo>
                    <a:cubicBezTo>
                      <a:pt x="4075" y="22617"/>
                      <a:pt x="1399" y="11015"/>
                      <a:pt x="364" y="4426"/>
                    </a:cubicBezTo>
                    <a:cubicBezTo>
                      <a:pt x="1" y="2095"/>
                      <a:pt x="1900" y="0"/>
                      <a:pt x="4386" y="0"/>
                    </a:cubicBezTo>
                    <a:lnTo>
                      <a:pt x="15643" y="0"/>
                    </a:lnTo>
                    <a:cubicBezTo>
                      <a:pt x="18134" y="0"/>
                      <a:pt x="20034" y="2095"/>
                      <a:pt x="19665" y="4426"/>
                    </a:cubicBezTo>
                    <a:cubicBezTo>
                      <a:pt x="18629" y="11015"/>
                      <a:pt x="15959" y="22617"/>
                      <a:pt x="10020" y="226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906665" y="2978940"/>
                <a:ext cx="567821" cy="273313"/>
              </a:xfrm>
              <a:custGeom>
                <a:avLst/>
                <a:gdLst/>
                <a:ahLst/>
                <a:cxnLst/>
                <a:rect l="l" t="t" r="r" b="b"/>
                <a:pathLst>
                  <a:path w="9243" h="4449" extrusionOk="0">
                    <a:moveTo>
                      <a:pt x="8287" y="4449"/>
                    </a:moveTo>
                    <a:lnTo>
                      <a:pt x="956" y="4449"/>
                    </a:lnTo>
                    <a:cubicBezTo>
                      <a:pt x="432" y="4449"/>
                      <a:pt x="0" y="4029"/>
                      <a:pt x="0" y="3493"/>
                    </a:cubicBezTo>
                    <a:lnTo>
                      <a:pt x="0" y="955"/>
                    </a:lnTo>
                    <a:cubicBezTo>
                      <a:pt x="0" y="432"/>
                      <a:pt x="426" y="0"/>
                      <a:pt x="956" y="0"/>
                    </a:cubicBezTo>
                    <a:lnTo>
                      <a:pt x="8287" y="0"/>
                    </a:lnTo>
                    <a:cubicBezTo>
                      <a:pt x="8811" y="0"/>
                      <a:pt x="9242" y="420"/>
                      <a:pt x="9242" y="955"/>
                    </a:cubicBezTo>
                    <a:lnTo>
                      <a:pt x="9242" y="3493"/>
                    </a:lnTo>
                    <a:cubicBezTo>
                      <a:pt x="9242" y="4029"/>
                      <a:pt x="8811" y="4449"/>
                      <a:pt x="8287" y="44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904896" y="2934159"/>
                <a:ext cx="567452" cy="141172"/>
              </a:xfrm>
              <a:custGeom>
                <a:avLst/>
                <a:gdLst/>
                <a:ahLst/>
                <a:cxnLst/>
                <a:rect l="l" t="t" r="r" b="b"/>
                <a:pathLst>
                  <a:path w="9237" h="2298" extrusionOk="0">
                    <a:moveTo>
                      <a:pt x="7677" y="1"/>
                    </a:moveTo>
                    <a:lnTo>
                      <a:pt x="1565" y="1"/>
                    </a:lnTo>
                    <a:cubicBezTo>
                      <a:pt x="702" y="1"/>
                      <a:pt x="0" y="697"/>
                      <a:pt x="0" y="1560"/>
                    </a:cubicBezTo>
                    <a:lnTo>
                      <a:pt x="0" y="2297"/>
                    </a:lnTo>
                    <a:cubicBezTo>
                      <a:pt x="0" y="1434"/>
                      <a:pt x="702" y="732"/>
                      <a:pt x="1565" y="732"/>
                    </a:cubicBezTo>
                    <a:lnTo>
                      <a:pt x="7677" y="732"/>
                    </a:lnTo>
                    <a:cubicBezTo>
                      <a:pt x="8540" y="732"/>
                      <a:pt x="9236" y="1434"/>
                      <a:pt x="9236" y="2297"/>
                    </a:cubicBezTo>
                    <a:lnTo>
                      <a:pt x="9236" y="1560"/>
                    </a:lnTo>
                    <a:cubicBezTo>
                      <a:pt x="9236" y="697"/>
                      <a:pt x="8534" y="1"/>
                      <a:pt x="7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6680038" y="2537729"/>
                <a:ext cx="1021745" cy="305872"/>
              </a:xfrm>
              <a:custGeom>
                <a:avLst/>
                <a:gdLst/>
                <a:ahLst/>
                <a:cxnLst/>
                <a:rect l="l" t="t" r="r" b="b"/>
                <a:pathLst>
                  <a:path w="16632" h="4979" extrusionOk="0">
                    <a:moveTo>
                      <a:pt x="16632" y="2492"/>
                    </a:moveTo>
                    <a:cubicBezTo>
                      <a:pt x="16632" y="3862"/>
                      <a:pt x="12908" y="4978"/>
                      <a:pt x="8316" y="4978"/>
                    </a:cubicBezTo>
                    <a:cubicBezTo>
                      <a:pt x="3724" y="4978"/>
                      <a:pt x="0" y="3862"/>
                      <a:pt x="0" y="2492"/>
                    </a:cubicBezTo>
                    <a:cubicBezTo>
                      <a:pt x="0" y="1117"/>
                      <a:pt x="3724" y="0"/>
                      <a:pt x="8316" y="0"/>
                    </a:cubicBezTo>
                    <a:cubicBezTo>
                      <a:pt x="12908" y="0"/>
                      <a:pt x="16632" y="1117"/>
                      <a:pt x="16632" y="24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661976" y="1892869"/>
                <a:ext cx="1057868" cy="846786"/>
              </a:xfrm>
              <a:custGeom>
                <a:avLst/>
                <a:gdLst/>
                <a:ahLst/>
                <a:cxnLst/>
                <a:rect l="l" t="t" r="r" b="b"/>
                <a:pathLst>
                  <a:path w="17220" h="13784" extrusionOk="0">
                    <a:moveTo>
                      <a:pt x="17219" y="6895"/>
                    </a:moveTo>
                    <a:cubicBezTo>
                      <a:pt x="17219" y="10699"/>
                      <a:pt x="13364" y="13783"/>
                      <a:pt x="8610" y="13783"/>
                    </a:cubicBezTo>
                    <a:cubicBezTo>
                      <a:pt x="3851" y="13783"/>
                      <a:pt x="1" y="10699"/>
                      <a:pt x="1" y="6895"/>
                    </a:cubicBezTo>
                    <a:cubicBezTo>
                      <a:pt x="1" y="3085"/>
                      <a:pt x="3851" y="0"/>
                      <a:pt x="8610" y="0"/>
                    </a:cubicBezTo>
                    <a:cubicBezTo>
                      <a:pt x="13364" y="0"/>
                      <a:pt x="17219" y="3085"/>
                      <a:pt x="17219" y="68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754986" y="2078457"/>
                <a:ext cx="871543" cy="563582"/>
              </a:xfrm>
              <a:custGeom>
                <a:avLst/>
                <a:gdLst/>
                <a:ahLst/>
                <a:cxnLst/>
                <a:rect l="l" t="t" r="r" b="b"/>
                <a:pathLst>
                  <a:path w="14187" h="9174" extrusionOk="0">
                    <a:moveTo>
                      <a:pt x="2820" y="1"/>
                    </a:moveTo>
                    <a:cubicBezTo>
                      <a:pt x="1266" y="1"/>
                      <a:pt x="0" y="1261"/>
                      <a:pt x="0" y="2820"/>
                    </a:cubicBezTo>
                    <a:lnTo>
                      <a:pt x="0" y="2820"/>
                    </a:lnTo>
                    <a:cubicBezTo>
                      <a:pt x="0" y="5825"/>
                      <a:pt x="3177" y="9174"/>
                      <a:pt x="7096" y="9174"/>
                    </a:cubicBezTo>
                    <a:cubicBezTo>
                      <a:pt x="11015" y="9174"/>
                      <a:pt x="14186" y="5825"/>
                      <a:pt x="14186" y="2820"/>
                    </a:cubicBezTo>
                    <a:lnTo>
                      <a:pt x="14186" y="2820"/>
                    </a:lnTo>
                    <a:cubicBezTo>
                      <a:pt x="14186" y="1267"/>
                      <a:pt x="12932" y="1"/>
                      <a:pt x="113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824959" y="2140320"/>
                <a:ext cx="731907" cy="248617"/>
              </a:xfrm>
              <a:custGeom>
                <a:avLst/>
                <a:gdLst/>
                <a:ahLst/>
                <a:cxnLst/>
                <a:rect l="l" t="t" r="r" b="b"/>
                <a:pathLst>
                  <a:path w="11914" h="4047" extrusionOk="0">
                    <a:moveTo>
                      <a:pt x="9882" y="4046"/>
                    </a:moveTo>
                    <a:lnTo>
                      <a:pt x="2021" y="4046"/>
                    </a:lnTo>
                    <a:cubicBezTo>
                      <a:pt x="904" y="4046"/>
                      <a:pt x="1" y="3137"/>
                      <a:pt x="1" y="2026"/>
                    </a:cubicBezTo>
                    <a:lnTo>
                      <a:pt x="1" y="2026"/>
                    </a:lnTo>
                    <a:cubicBezTo>
                      <a:pt x="1" y="910"/>
                      <a:pt x="904" y="1"/>
                      <a:pt x="2021" y="1"/>
                    </a:cubicBezTo>
                    <a:lnTo>
                      <a:pt x="9882" y="1"/>
                    </a:lnTo>
                    <a:cubicBezTo>
                      <a:pt x="10998" y="1"/>
                      <a:pt x="11908" y="910"/>
                      <a:pt x="11908" y="2026"/>
                    </a:cubicBezTo>
                    <a:lnTo>
                      <a:pt x="11908" y="2026"/>
                    </a:lnTo>
                    <a:cubicBezTo>
                      <a:pt x="11913" y="3137"/>
                      <a:pt x="11004" y="4046"/>
                      <a:pt x="9882" y="40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7105709" y="2445088"/>
                <a:ext cx="170107" cy="60880"/>
              </a:xfrm>
              <a:custGeom>
                <a:avLst/>
                <a:gdLst/>
                <a:ahLst/>
                <a:cxnLst/>
                <a:rect l="l" t="t" r="r" b="b"/>
                <a:pathLst>
                  <a:path w="2769" h="991" extrusionOk="0">
                    <a:moveTo>
                      <a:pt x="2032" y="990"/>
                    </a:moveTo>
                    <a:lnTo>
                      <a:pt x="731" y="990"/>
                    </a:lnTo>
                    <a:cubicBezTo>
                      <a:pt x="328" y="990"/>
                      <a:pt x="0" y="662"/>
                      <a:pt x="0" y="259"/>
                    </a:cubicBezTo>
                    <a:lnTo>
                      <a:pt x="0" y="259"/>
                    </a:lnTo>
                    <a:cubicBezTo>
                      <a:pt x="0" y="115"/>
                      <a:pt x="115" y="0"/>
                      <a:pt x="259" y="0"/>
                    </a:cubicBezTo>
                    <a:lnTo>
                      <a:pt x="2509" y="0"/>
                    </a:lnTo>
                    <a:cubicBezTo>
                      <a:pt x="2653" y="0"/>
                      <a:pt x="2768" y="115"/>
                      <a:pt x="2768" y="259"/>
                    </a:cubicBezTo>
                    <a:lnTo>
                      <a:pt x="2768" y="259"/>
                    </a:lnTo>
                    <a:cubicBezTo>
                      <a:pt x="2768" y="668"/>
                      <a:pt x="2446" y="990"/>
                      <a:pt x="2032" y="99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6945184" y="2233329"/>
                <a:ext cx="134046" cy="75685"/>
              </a:xfrm>
              <a:custGeom>
                <a:avLst/>
                <a:gdLst/>
                <a:ahLst/>
                <a:cxnLst/>
                <a:rect l="l" t="t" r="r" b="b"/>
                <a:pathLst>
                  <a:path w="2182" h="1232" extrusionOk="0">
                    <a:moveTo>
                      <a:pt x="1957" y="1232"/>
                    </a:moveTo>
                    <a:lnTo>
                      <a:pt x="213" y="1232"/>
                    </a:lnTo>
                    <a:cubicBezTo>
                      <a:pt x="93" y="1232"/>
                      <a:pt x="1" y="1128"/>
                      <a:pt x="1" y="1013"/>
                    </a:cubicBezTo>
                    <a:lnTo>
                      <a:pt x="1" y="213"/>
                    </a:lnTo>
                    <a:cubicBezTo>
                      <a:pt x="1" y="92"/>
                      <a:pt x="98" y="0"/>
                      <a:pt x="213" y="0"/>
                    </a:cubicBezTo>
                    <a:lnTo>
                      <a:pt x="1957" y="0"/>
                    </a:lnTo>
                    <a:cubicBezTo>
                      <a:pt x="2078" y="0"/>
                      <a:pt x="2170" y="98"/>
                      <a:pt x="2170" y="213"/>
                    </a:cubicBezTo>
                    <a:lnTo>
                      <a:pt x="2170" y="1013"/>
                    </a:lnTo>
                    <a:cubicBezTo>
                      <a:pt x="2182" y="1128"/>
                      <a:pt x="2078" y="1232"/>
                      <a:pt x="1957" y="12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302602" y="2233329"/>
                <a:ext cx="133677" cy="75685"/>
              </a:xfrm>
              <a:custGeom>
                <a:avLst/>
                <a:gdLst/>
                <a:ahLst/>
                <a:cxnLst/>
                <a:rect l="l" t="t" r="r" b="b"/>
                <a:pathLst>
                  <a:path w="2176" h="1232" extrusionOk="0">
                    <a:moveTo>
                      <a:pt x="1957" y="1232"/>
                    </a:moveTo>
                    <a:lnTo>
                      <a:pt x="219" y="1232"/>
                    </a:lnTo>
                    <a:cubicBezTo>
                      <a:pt x="93" y="1232"/>
                      <a:pt x="1" y="1128"/>
                      <a:pt x="1" y="1013"/>
                    </a:cubicBezTo>
                    <a:lnTo>
                      <a:pt x="1" y="213"/>
                    </a:lnTo>
                    <a:cubicBezTo>
                      <a:pt x="1" y="92"/>
                      <a:pt x="104" y="0"/>
                      <a:pt x="219" y="0"/>
                    </a:cubicBezTo>
                    <a:lnTo>
                      <a:pt x="1957" y="0"/>
                    </a:lnTo>
                    <a:cubicBezTo>
                      <a:pt x="2078" y="0"/>
                      <a:pt x="2176" y="98"/>
                      <a:pt x="2176" y="213"/>
                    </a:cubicBezTo>
                    <a:lnTo>
                      <a:pt x="2176" y="1013"/>
                    </a:lnTo>
                    <a:cubicBezTo>
                      <a:pt x="2176" y="1128"/>
                      <a:pt x="2078" y="1232"/>
                      <a:pt x="1957" y="12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6768072" y="1921128"/>
                <a:ext cx="902628" cy="379407"/>
              </a:xfrm>
              <a:custGeom>
                <a:avLst/>
                <a:gdLst/>
                <a:ahLst/>
                <a:cxnLst/>
                <a:rect l="l" t="t" r="r" b="b"/>
                <a:pathLst>
                  <a:path w="14693" h="6176" extrusionOk="0">
                    <a:moveTo>
                      <a:pt x="6791" y="1"/>
                    </a:moveTo>
                    <a:cubicBezTo>
                      <a:pt x="3960" y="1"/>
                      <a:pt x="1474" y="1146"/>
                      <a:pt x="0" y="2878"/>
                    </a:cubicBezTo>
                    <a:cubicBezTo>
                      <a:pt x="1681" y="4524"/>
                      <a:pt x="4501" y="5727"/>
                      <a:pt x="7758" y="5974"/>
                    </a:cubicBezTo>
                    <a:cubicBezTo>
                      <a:pt x="10399" y="6176"/>
                      <a:pt x="12845" y="5710"/>
                      <a:pt x="14692" y="4795"/>
                    </a:cubicBezTo>
                    <a:cubicBezTo>
                      <a:pt x="13726" y="2032"/>
                      <a:pt x="10560" y="1"/>
                      <a:pt x="6791" y="1"/>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7767529" y="1927148"/>
                <a:ext cx="34709" cy="283941"/>
              </a:xfrm>
              <a:custGeom>
                <a:avLst/>
                <a:gdLst/>
                <a:ahLst/>
                <a:cxnLst/>
                <a:rect l="l" t="t" r="r" b="b"/>
                <a:pathLst>
                  <a:path w="565" h="4622" extrusionOk="0">
                    <a:moveTo>
                      <a:pt x="282" y="4622"/>
                    </a:moveTo>
                    <a:lnTo>
                      <a:pt x="282" y="4622"/>
                    </a:lnTo>
                    <a:cubicBezTo>
                      <a:pt x="133" y="4622"/>
                      <a:pt x="0" y="4501"/>
                      <a:pt x="0" y="4345"/>
                    </a:cubicBezTo>
                    <a:lnTo>
                      <a:pt x="0" y="277"/>
                    </a:lnTo>
                    <a:cubicBezTo>
                      <a:pt x="0" y="127"/>
                      <a:pt x="121" y="1"/>
                      <a:pt x="282" y="1"/>
                    </a:cubicBezTo>
                    <a:lnTo>
                      <a:pt x="282" y="1"/>
                    </a:lnTo>
                    <a:cubicBezTo>
                      <a:pt x="432" y="1"/>
                      <a:pt x="564" y="121"/>
                      <a:pt x="564" y="277"/>
                    </a:cubicBezTo>
                    <a:lnTo>
                      <a:pt x="564" y="4345"/>
                    </a:lnTo>
                    <a:cubicBezTo>
                      <a:pt x="553" y="4501"/>
                      <a:pt x="432" y="4622"/>
                      <a:pt x="282" y="46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6607178" y="1789600"/>
                <a:ext cx="1167463" cy="435311"/>
              </a:xfrm>
              <a:custGeom>
                <a:avLst/>
                <a:gdLst/>
                <a:ahLst/>
                <a:cxnLst/>
                <a:rect l="l" t="t" r="r" b="b"/>
                <a:pathLst>
                  <a:path w="19004" h="7086" extrusionOk="0">
                    <a:moveTo>
                      <a:pt x="19003" y="7085"/>
                    </a:moveTo>
                    <a:lnTo>
                      <a:pt x="18278" y="7085"/>
                    </a:lnTo>
                    <a:cubicBezTo>
                      <a:pt x="18278" y="3580"/>
                      <a:pt x="14342" y="732"/>
                      <a:pt x="9502" y="732"/>
                    </a:cubicBezTo>
                    <a:cubicBezTo>
                      <a:pt x="4662" y="732"/>
                      <a:pt x="726" y="3580"/>
                      <a:pt x="726" y="7085"/>
                    </a:cubicBezTo>
                    <a:lnTo>
                      <a:pt x="1" y="7085"/>
                    </a:lnTo>
                    <a:cubicBezTo>
                      <a:pt x="1" y="3178"/>
                      <a:pt x="4265" y="1"/>
                      <a:pt x="9502" y="1"/>
                    </a:cubicBezTo>
                    <a:cubicBezTo>
                      <a:pt x="14739" y="1"/>
                      <a:pt x="19003" y="3178"/>
                      <a:pt x="19003" y="708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6542489" y="2166859"/>
                <a:ext cx="130913" cy="301941"/>
              </a:xfrm>
              <a:custGeom>
                <a:avLst/>
                <a:gdLst/>
                <a:ahLst/>
                <a:cxnLst/>
                <a:rect l="l" t="t" r="r" b="b"/>
                <a:pathLst>
                  <a:path w="2131" h="4915" extrusionOk="0">
                    <a:moveTo>
                      <a:pt x="1848" y="4915"/>
                    </a:moveTo>
                    <a:lnTo>
                      <a:pt x="283" y="4915"/>
                    </a:lnTo>
                    <a:cubicBezTo>
                      <a:pt x="122" y="4915"/>
                      <a:pt x="1" y="4794"/>
                      <a:pt x="1" y="4633"/>
                    </a:cubicBezTo>
                    <a:lnTo>
                      <a:pt x="1" y="282"/>
                    </a:lnTo>
                    <a:cubicBezTo>
                      <a:pt x="1" y="127"/>
                      <a:pt x="122" y="0"/>
                      <a:pt x="283" y="0"/>
                    </a:cubicBezTo>
                    <a:lnTo>
                      <a:pt x="1848" y="0"/>
                    </a:lnTo>
                    <a:cubicBezTo>
                      <a:pt x="2009" y="0"/>
                      <a:pt x="2130" y="127"/>
                      <a:pt x="2130" y="282"/>
                    </a:cubicBezTo>
                    <a:lnTo>
                      <a:pt x="2130" y="4633"/>
                    </a:lnTo>
                    <a:cubicBezTo>
                      <a:pt x="2130" y="4788"/>
                      <a:pt x="2003" y="4915"/>
                      <a:pt x="1848" y="49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7701427" y="2166859"/>
                <a:ext cx="130851" cy="301941"/>
              </a:xfrm>
              <a:custGeom>
                <a:avLst/>
                <a:gdLst/>
                <a:ahLst/>
                <a:cxnLst/>
                <a:rect l="l" t="t" r="r" b="b"/>
                <a:pathLst>
                  <a:path w="2130" h="4915" extrusionOk="0">
                    <a:moveTo>
                      <a:pt x="1847" y="4915"/>
                    </a:moveTo>
                    <a:lnTo>
                      <a:pt x="276" y="4915"/>
                    </a:lnTo>
                    <a:cubicBezTo>
                      <a:pt x="121" y="4915"/>
                      <a:pt x="0" y="4794"/>
                      <a:pt x="0" y="4633"/>
                    </a:cubicBezTo>
                    <a:lnTo>
                      <a:pt x="0" y="282"/>
                    </a:lnTo>
                    <a:cubicBezTo>
                      <a:pt x="0" y="127"/>
                      <a:pt x="121" y="0"/>
                      <a:pt x="276" y="0"/>
                    </a:cubicBezTo>
                    <a:lnTo>
                      <a:pt x="1847" y="0"/>
                    </a:lnTo>
                    <a:cubicBezTo>
                      <a:pt x="2003" y="0"/>
                      <a:pt x="2129" y="127"/>
                      <a:pt x="2129" y="282"/>
                    </a:cubicBezTo>
                    <a:lnTo>
                      <a:pt x="2129" y="4633"/>
                    </a:lnTo>
                    <a:cubicBezTo>
                      <a:pt x="2129" y="4788"/>
                      <a:pt x="2003" y="4915"/>
                      <a:pt x="1847" y="49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7378964" y="2422481"/>
                <a:ext cx="408403" cy="300159"/>
              </a:xfrm>
              <a:custGeom>
                <a:avLst/>
                <a:gdLst/>
                <a:ahLst/>
                <a:cxnLst/>
                <a:rect l="l" t="t" r="r" b="b"/>
                <a:pathLst>
                  <a:path w="6648" h="4886" extrusionOk="0">
                    <a:moveTo>
                      <a:pt x="311" y="4886"/>
                    </a:moveTo>
                    <a:cubicBezTo>
                      <a:pt x="156" y="4886"/>
                      <a:pt x="18" y="4759"/>
                      <a:pt x="12" y="4598"/>
                    </a:cubicBezTo>
                    <a:cubicBezTo>
                      <a:pt x="1" y="4431"/>
                      <a:pt x="133" y="4287"/>
                      <a:pt x="300" y="4282"/>
                    </a:cubicBezTo>
                    <a:cubicBezTo>
                      <a:pt x="5324" y="4011"/>
                      <a:pt x="5986" y="432"/>
                      <a:pt x="6014" y="282"/>
                    </a:cubicBezTo>
                    <a:cubicBezTo>
                      <a:pt x="6043" y="115"/>
                      <a:pt x="6199" y="0"/>
                      <a:pt x="6371" y="29"/>
                    </a:cubicBezTo>
                    <a:cubicBezTo>
                      <a:pt x="6532" y="58"/>
                      <a:pt x="6648" y="207"/>
                      <a:pt x="6619" y="374"/>
                    </a:cubicBezTo>
                    <a:cubicBezTo>
                      <a:pt x="6613" y="414"/>
                      <a:pt x="5871" y="4587"/>
                      <a:pt x="334" y="48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7268998" y="2645175"/>
                <a:ext cx="181472" cy="117459"/>
              </a:xfrm>
              <a:custGeom>
                <a:avLst/>
                <a:gdLst/>
                <a:ahLst/>
                <a:cxnLst/>
                <a:rect l="l" t="t" r="r" b="b"/>
                <a:pathLst>
                  <a:path w="2954" h="1912" extrusionOk="0">
                    <a:moveTo>
                      <a:pt x="1" y="956"/>
                    </a:moveTo>
                    <a:lnTo>
                      <a:pt x="1" y="956"/>
                    </a:lnTo>
                    <a:cubicBezTo>
                      <a:pt x="1" y="426"/>
                      <a:pt x="433" y="1"/>
                      <a:pt x="956" y="1"/>
                    </a:cubicBezTo>
                    <a:lnTo>
                      <a:pt x="1992" y="1"/>
                    </a:lnTo>
                    <a:cubicBezTo>
                      <a:pt x="2527" y="1"/>
                      <a:pt x="2953" y="432"/>
                      <a:pt x="2953" y="956"/>
                    </a:cubicBezTo>
                    <a:lnTo>
                      <a:pt x="2953" y="956"/>
                    </a:lnTo>
                    <a:cubicBezTo>
                      <a:pt x="2953" y="1491"/>
                      <a:pt x="2522" y="1911"/>
                      <a:pt x="1992" y="1911"/>
                    </a:cubicBezTo>
                    <a:lnTo>
                      <a:pt x="956" y="1911"/>
                    </a:lnTo>
                    <a:cubicBezTo>
                      <a:pt x="427" y="1911"/>
                      <a:pt x="1" y="1480"/>
                      <a:pt x="1" y="9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595567" y="2756491"/>
                <a:ext cx="229450" cy="694433"/>
              </a:xfrm>
              <a:custGeom>
                <a:avLst/>
                <a:gdLst/>
                <a:ahLst/>
                <a:cxnLst/>
                <a:rect l="l" t="t" r="r" b="b"/>
                <a:pathLst>
                  <a:path w="3735" h="11304" extrusionOk="0">
                    <a:moveTo>
                      <a:pt x="1593" y="1"/>
                    </a:moveTo>
                    <a:cubicBezTo>
                      <a:pt x="1147" y="1"/>
                      <a:pt x="610" y="462"/>
                      <a:pt x="0" y="1526"/>
                    </a:cubicBezTo>
                    <a:cubicBezTo>
                      <a:pt x="6" y="1636"/>
                      <a:pt x="17" y="1739"/>
                      <a:pt x="35" y="1849"/>
                    </a:cubicBezTo>
                    <a:cubicBezTo>
                      <a:pt x="460" y="4542"/>
                      <a:pt x="1157" y="8064"/>
                      <a:pt x="2239" y="11304"/>
                    </a:cubicBezTo>
                    <a:cubicBezTo>
                      <a:pt x="3194" y="7811"/>
                      <a:pt x="3735" y="2562"/>
                      <a:pt x="2279" y="445"/>
                    </a:cubicBezTo>
                    <a:cubicBezTo>
                      <a:pt x="2084" y="158"/>
                      <a:pt x="1854" y="1"/>
                      <a:pt x="1593" y="1"/>
                    </a:cubicBez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6451997" y="2703168"/>
                <a:ext cx="330998" cy="882846"/>
              </a:xfrm>
              <a:custGeom>
                <a:avLst/>
                <a:gdLst/>
                <a:ahLst/>
                <a:cxnLst/>
                <a:rect l="l" t="t" r="r" b="b"/>
                <a:pathLst>
                  <a:path w="5388" h="14371" extrusionOk="0">
                    <a:moveTo>
                      <a:pt x="582" y="3977"/>
                    </a:moveTo>
                    <a:cubicBezTo>
                      <a:pt x="1" y="7522"/>
                      <a:pt x="714" y="14370"/>
                      <a:pt x="2130" y="14364"/>
                    </a:cubicBezTo>
                    <a:cubicBezTo>
                      <a:pt x="3626" y="14347"/>
                      <a:pt x="5387" y="2924"/>
                      <a:pt x="4259" y="1048"/>
                    </a:cubicBezTo>
                    <a:cubicBezTo>
                      <a:pt x="3632" y="0"/>
                      <a:pt x="1157" y="490"/>
                      <a:pt x="582" y="39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129596" y="4090813"/>
                <a:ext cx="151677" cy="81705"/>
              </a:xfrm>
              <a:custGeom>
                <a:avLst/>
                <a:gdLst/>
                <a:ahLst/>
                <a:cxnLst/>
                <a:rect l="l" t="t" r="r" b="b"/>
                <a:pathLst>
                  <a:path w="2469" h="1330" extrusionOk="0">
                    <a:moveTo>
                      <a:pt x="391" y="0"/>
                    </a:moveTo>
                    <a:cubicBezTo>
                      <a:pt x="391" y="0"/>
                      <a:pt x="0" y="593"/>
                      <a:pt x="23" y="863"/>
                    </a:cubicBezTo>
                    <a:lnTo>
                      <a:pt x="1025" y="1329"/>
                    </a:lnTo>
                    <a:lnTo>
                      <a:pt x="2250" y="1329"/>
                    </a:lnTo>
                    <a:cubicBezTo>
                      <a:pt x="2250" y="1329"/>
                      <a:pt x="2469" y="961"/>
                      <a:pt x="1767" y="950"/>
                    </a:cubicBezTo>
                    <a:cubicBezTo>
                      <a:pt x="1059" y="932"/>
                      <a:pt x="990" y="271"/>
                      <a:pt x="990" y="2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6297861" y="3169136"/>
                <a:ext cx="288548" cy="246467"/>
              </a:xfrm>
              <a:custGeom>
                <a:avLst/>
                <a:gdLst/>
                <a:ahLst/>
                <a:cxnLst/>
                <a:rect l="l" t="t" r="r" b="b"/>
                <a:pathLst>
                  <a:path w="4697" h="4012" extrusionOk="0">
                    <a:moveTo>
                      <a:pt x="1220" y="714"/>
                    </a:moveTo>
                    <a:cubicBezTo>
                      <a:pt x="1675" y="1376"/>
                      <a:pt x="2320" y="2527"/>
                      <a:pt x="2320" y="2527"/>
                    </a:cubicBezTo>
                    <a:cubicBezTo>
                      <a:pt x="2320" y="2527"/>
                      <a:pt x="3655" y="1226"/>
                      <a:pt x="3712" y="835"/>
                    </a:cubicBezTo>
                    <a:cubicBezTo>
                      <a:pt x="3741" y="679"/>
                      <a:pt x="3741" y="415"/>
                      <a:pt x="3954" y="184"/>
                    </a:cubicBezTo>
                    <a:cubicBezTo>
                      <a:pt x="4058" y="75"/>
                      <a:pt x="4604" y="0"/>
                      <a:pt x="4495" y="138"/>
                    </a:cubicBezTo>
                    <a:cubicBezTo>
                      <a:pt x="4345" y="334"/>
                      <a:pt x="4248" y="547"/>
                      <a:pt x="4201" y="817"/>
                    </a:cubicBezTo>
                    <a:cubicBezTo>
                      <a:pt x="4322" y="771"/>
                      <a:pt x="4524" y="628"/>
                      <a:pt x="4576" y="651"/>
                    </a:cubicBezTo>
                    <a:cubicBezTo>
                      <a:pt x="4696" y="708"/>
                      <a:pt x="4449" y="1053"/>
                      <a:pt x="4173" y="1163"/>
                    </a:cubicBezTo>
                    <a:cubicBezTo>
                      <a:pt x="4069" y="1197"/>
                      <a:pt x="2705" y="3447"/>
                      <a:pt x="2320" y="3712"/>
                    </a:cubicBezTo>
                    <a:cubicBezTo>
                      <a:pt x="1888" y="4011"/>
                      <a:pt x="144" y="1134"/>
                      <a:pt x="144" y="1134"/>
                    </a:cubicBezTo>
                    <a:cubicBezTo>
                      <a:pt x="0" y="817"/>
                      <a:pt x="1077" y="392"/>
                      <a:pt x="1220" y="714"/>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6297861" y="3193156"/>
                <a:ext cx="142523" cy="222816"/>
              </a:xfrm>
              <a:custGeom>
                <a:avLst/>
                <a:gdLst/>
                <a:ahLst/>
                <a:cxnLst/>
                <a:rect l="l" t="t" r="r" b="b"/>
                <a:pathLst>
                  <a:path w="2320" h="3627" extrusionOk="0">
                    <a:moveTo>
                      <a:pt x="1220" y="323"/>
                    </a:moveTo>
                    <a:cubicBezTo>
                      <a:pt x="1364" y="530"/>
                      <a:pt x="1525" y="783"/>
                      <a:pt x="1681" y="1042"/>
                    </a:cubicBezTo>
                    <a:cubicBezTo>
                      <a:pt x="1710" y="1267"/>
                      <a:pt x="1853" y="1497"/>
                      <a:pt x="1940" y="1704"/>
                    </a:cubicBezTo>
                    <a:cubicBezTo>
                      <a:pt x="2118" y="2136"/>
                      <a:pt x="1940" y="2475"/>
                      <a:pt x="2320" y="3333"/>
                    </a:cubicBezTo>
                    <a:cubicBezTo>
                      <a:pt x="1888" y="3626"/>
                      <a:pt x="144" y="749"/>
                      <a:pt x="144" y="749"/>
                    </a:cubicBezTo>
                    <a:cubicBezTo>
                      <a:pt x="0" y="426"/>
                      <a:pt x="1077" y="1"/>
                      <a:pt x="1220" y="323"/>
                    </a:cubicBez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6272428" y="3189839"/>
                <a:ext cx="160216" cy="163165"/>
              </a:xfrm>
              <a:custGeom>
                <a:avLst/>
                <a:gdLst/>
                <a:ahLst/>
                <a:cxnLst/>
                <a:rect l="l" t="t" r="r" b="b"/>
                <a:pathLst>
                  <a:path w="2608" h="2656" extrusionOk="0">
                    <a:moveTo>
                      <a:pt x="966" y="0"/>
                    </a:moveTo>
                    <a:cubicBezTo>
                      <a:pt x="615" y="0"/>
                      <a:pt x="379" y="266"/>
                      <a:pt x="259" y="515"/>
                    </a:cubicBezTo>
                    <a:cubicBezTo>
                      <a:pt x="0" y="1067"/>
                      <a:pt x="328" y="1499"/>
                      <a:pt x="1209" y="2656"/>
                    </a:cubicBezTo>
                    <a:lnTo>
                      <a:pt x="2607" y="1793"/>
                    </a:lnTo>
                    <a:cubicBezTo>
                      <a:pt x="2607" y="1793"/>
                      <a:pt x="1796" y="291"/>
                      <a:pt x="1306" y="78"/>
                    </a:cubicBezTo>
                    <a:cubicBezTo>
                      <a:pt x="1183" y="24"/>
                      <a:pt x="1069" y="0"/>
                      <a:pt x="966" y="0"/>
                    </a:cubicBezTo>
                    <a:close/>
                  </a:path>
                </a:pathLst>
              </a:custGeom>
              <a:solidFill>
                <a:srgbClr val="6FB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6272428" y="3180071"/>
                <a:ext cx="160216" cy="172932"/>
              </a:xfrm>
              <a:custGeom>
                <a:avLst/>
                <a:gdLst/>
                <a:ahLst/>
                <a:cxnLst/>
                <a:rect l="l" t="t" r="r" b="b"/>
                <a:pathLst>
                  <a:path w="2608" h="2815" extrusionOk="0">
                    <a:moveTo>
                      <a:pt x="259" y="674"/>
                    </a:moveTo>
                    <a:cubicBezTo>
                      <a:pt x="0" y="1226"/>
                      <a:pt x="328" y="1658"/>
                      <a:pt x="1209" y="2815"/>
                    </a:cubicBezTo>
                    <a:lnTo>
                      <a:pt x="2607" y="1952"/>
                    </a:lnTo>
                    <a:cubicBezTo>
                      <a:pt x="2607" y="1952"/>
                      <a:pt x="1796" y="450"/>
                      <a:pt x="1306" y="237"/>
                    </a:cubicBezTo>
                    <a:cubicBezTo>
                      <a:pt x="765" y="1"/>
                      <a:pt x="414" y="352"/>
                      <a:pt x="259" y="6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6276974" y="3092775"/>
                <a:ext cx="83180" cy="102224"/>
              </a:xfrm>
              <a:custGeom>
                <a:avLst/>
                <a:gdLst/>
                <a:ahLst/>
                <a:cxnLst/>
                <a:rect l="l" t="t" r="r" b="b"/>
                <a:pathLst>
                  <a:path w="1354" h="1664" extrusionOk="0">
                    <a:moveTo>
                      <a:pt x="1" y="1554"/>
                    </a:moveTo>
                    <a:lnTo>
                      <a:pt x="1186" y="1663"/>
                    </a:lnTo>
                    <a:lnTo>
                      <a:pt x="1353" y="110"/>
                    </a:lnTo>
                    <a:lnTo>
                      <a:pt x="168" y="0"/>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6287971" y="3093082"/>
                <a:ext cx="71815" cy="84961"/>
              </a:xfrm>
              <a:custGeom>
                <a:avLst/>
                <a:gdLst/>
                <a:ahLst/>
                <a:cxnLst/>
                <a:rect l="l" t="t" r="r" b="b"/>
                <a:pathLst>
                  <a:path w="1169" h="1383" extrusionOk="0">
                    <a:moveTo>
                      <a:pt x="150" y="461"/>
                    </a:moveTo>
                    <a:cubicBezTo>
                      <a:pt x="92" y="346"/>
                      <a:pt x="35" y="231"/>
                      <a:pt x="0" y="1"/>
                    </a:cubicBezTo>
                    <a:lnTo>
                      <a:pt x="1169" y="105"/>
                    </a:lnTo>
                    <a:lnTo>
                      <a:pt x="1030" y="1382"/>
                    </a:lnTo>
                    <a:cubicBezTo>
                      <a:pt x="921" y="1290"/>
                      <a:pt x="392" y="939"/>
                      <a:pt x="150" y="461"/>
                    </a:cubicBez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6261063" y="2990612"/>
                <a:ext cx="180059" cy="174345"/>
              </a:xfrm>
              <a:custGeom>
                <a:avLst/>
                <a:gdLst/>
                <a:ahLst/>
                <a:cxnLst/>
                <a:rect l="l" t="t" r="r" b="b"/>
                <a:pathLst>
                  <a:path w="2931" h="2838" extrusionOk="0">
                    <a:moveTo>
                      <a:pt x="369" y="1117"/>
                    </a:moveTo>
                    <a:lnTo>
                      <a:pt x="243" y="478"/>
                    </a:lnTo>
                    <a:lnTo>
                      <a:pt x="1612" y="0"/>
                    </a:lnTo>
                    <a:cubicBezTo>
                      <a:pt x="2027" y="368"/>
                      <a:pt x="2930" y="1611"/>
                      <a:pt x="2274" y="2239"/>
                    </a:cubicBezTo>
                    <a:cubicBezTo>
                      <a:pt x="1641" y="2837"/>
                      <a:pt x="611" y="2383"/>
                      <a:pt x="502" y="1813"/>
                    </a:cubicBezTo>
                    <a:lnTo>
                      <a:pt x="490" y="1755"/>
                    </a:lnTo>
                    <a:cubicBezTo>
                      <a:pt x="444" y="1773"/>
                      <a:pt x="398" y="1778"/>
                      <a:pt x="346" y="1773"/>
                    </a:cubicBezTo>
                    <a:cubicBezTo>
                      <a:pt x="151" y="1755"/>
                      <a:pt x="1" y="1600"/>
                      <a:pt x="12" y="1422"/>
                    </a:cubicBezTo>
                    <a:cubicBezTo>
                      <a:pt x="30" y="1255"/>
                      <a:pt x="185" y="1122"/>
                      <a:pt x="369" y="1117"/>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6244107" y="3489078"/>
                <a:ext cx="200516" cy="614878"/>
              </a:xfrm>
              <a:custGeom>
                <a:avLst/>
                <a:gdLst/>
                <a:ahLst/>
                <a:cxnLst/>
                <a:rect l="l" t="t" r="r" b="b"/>
                <a:pathLst>
                  <a:path w="3264" h="10009" extrusionOk="0">
                    <a:moveTo>
                      <a:pt x="2447" y="271"/>
                    </a:moveTo>
                    <a:lnTo>
                      <a:pt x="3160" y="4455"/>
                    </a:lnTo>
                    <a:lnTo>
                      <a:pt x="3264" y="10008"/>
                    </a:lnTo>
                    <a:lnTo>
                      <a:pt x="2234" y="9927"/>
                    </a:lnTo>
                    <a:lnTo>
                      <a:pt x="1411" y="539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6244107" y="3489078"/>
                <a:ext cx="154564" cy="611315"/>
              </a:xfrm>
              <a:custGeom>
                <a:avLst/>
                <a:gdLst/>
                <a:ahLst/>
                <a:cxnLst/>
                <a:rect l="l" t="t" r="r" b="b"/>
                <a:pathLst>
                  <a:path w="2516" h="9951" extrusionOk="0">
                    <a:moveTo>
                      <a:pt x="1439" y="196"/>
                    </a:moveTo>
                    <a:lnTo>
                      <a:pt x="2372" y="4397"/>
                    </a:lnTo>
                    <a:lnTo>
                      <a:pt x="2516" y="9950"/>
                    </a:lnTo>
                    <a:lnTo>
                      <a:pt x="2234" y="9927"/>
                    </a:lnTo>
                    <a:lnTo>
                      <a:pt x="1411" y="539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6139855" y="3523726"/>
                <a:ext cx="208625" cy="597185"/>
              </a:xfrm>
              <a:custGeom>
                <a:avLst/>
                <a:gdLst/>
                <a:ahLst/>
                <a:cxnLst/>
                <a:rect l="l" t="t" r="r" b="b"/>
                <a:pathLst>
                  <a:path w="3396" h="9721" extrusionOk="0">
                    <a:moveTo>
                      <a:pt x="3395" y="0"/>
                    </a:moveTo>
                    <a:lnTo>
                      <a:pt x="3309" y="4518"/>
                    </a:lnTo>
                    <a:lnTo>
                      <a:pt x="1065" y="9720"/>
                    </a:lnTo>
                    <a:lnTo>
                      <a:pt x="0" y="9289"/>
                    </a:lnTo>
                    <a:lnTo>
                      <a:pt x="1439" y="4052"/>
                    </a:lnTo>
                    <a:lnTo>
                      <a:pt x="1024" y="15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6206264" y="2933664"/>
                <a:ext cx="186386" cy="142155"/>
              </a:xfrm>
              <a:custGeom>
                <a:avLst/>
                <a:gdLst/>
                <a:ahLst/>
                <a:cxnLst/>
                <a:rect l="l" t="t" r="r" b="b"/>
                <a:pathLst>
                  <a:path w="3034" h="2314" extrusionOk="0">
                    <a:moveTo>
                      <a:pt x="1549" y="1692"/>
                    </a:moveTo>
                    <a:cubicBezTo>
                      <a:pt x="1612" y="1762"/>
                      <a:pt x="1814" y="1957"/>
                      <a:pt x="1699" y="2285"/>
                    </a:cubicBezTo>
                    <a:lnTo>
                      <a:pt x="1532" y="2314"/>
                    </a:lnTo>
                    <a:cubicBezTo>
                      <a:pt x="1532" y="2314"/>
                      <a:pt x="1227" y="1934"/>
                      <a:pt x="927" y="2251"/>
                    </a:cubicBezTo>
                    <a:cubicBezTo>
                      <a:pt x="312" y="2314"/>
                      <a:pt x="1" y="1238"/>
                      <a:pt x="553" y="1059"/>
                    </a:cubicBezTo>
                    <a:cubicBezTo>
                      <a:pt x="645" y="294"/>
                      <a:pt x="1417" y="1"/>
                      <a:pt x="2165" y="81"/>
                    </a:cubicBezTo>
                    <a:cubicBezTo>
                      <a:pt x="2924" y="156"/>
                      <a:pt x="3034" y="1123"/>
                      <a:pt x="2677" y="1146"/>
                    </a:cubicBezTo>
                    <a:cubicBezTo>
                      <a:pt x="1497" y="1238"/>
                      <a:pt x="1382" y="1318"/>
                      <a:pt x="1549" y="1692"/>
                    </a:cubicBezTo>
                    <a:close/>
                  </a:path>
                </a:pathLst>
              </a:custGeom>
              <a:solidFill>
                <a:srgbClr val="1919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6181568" y="3159921"/>
                <a:ext cx="258447" cy="444464"/>
              </a:xfrm>
              <a:custGeom>
                <a:avLst/>
                <a:gdLst/>
                <a:ahLst/>
                <a:cxnLst/>
                <a:rect l="l" t="t" r="r" b="b"/>
                <a:pathLst>
                  <a:path w="4207" h="7235" extrusionOk="0">
                    <a:moveTo>
                      <a:pt x="213" y="6987"/>
                    </a:moveTo>
                    <a:cubicBezTo>
                      <a:pt x="673" y="7234"/>
                      <a:pt x="4207" y="6653"/>
                      <a:pt x="4207" y="6653"/>
                    </a:cubicBezTo>
                    <a:cubicBezTo>
                      <a:pt x="4207" y="6653"/>
                      <a:pt x="4000" y="1675"/>
                      <a:pt x="2768" y="288"/>
                    </a:cubicBezTo>
                    <a:cubicBezTo>
                      <a:pt x="2354" y="559"/>
                      <a:pt x="2026" y="283"/>
                      <a:pt x="1611" y="1"/>
                    </a:cubicBezTo>
                    <a:cubicBezTo>
                      <a:pt x="783" y="340"/>
                      <a:pt x="345" y="1048"/>
                      <a:pt x="265" y="1549"/>
                    </a:cubicBezTo>
                    <a:cubicBezTo>
                      <a:pt x="0" y="3102"/>
                      <a:pt x="167" y="5399"/>
                      <a:pt x="213" y="698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6181568" y="3201757"/>
                <a:ext cx="135459" cy="391448"/>
              </a:xfrm>
              <a:custGeom>
                <a:avLst/>
                <a:gdLst/>
                <a:ahLst/>
                <a:cxnLst/>
                <a:rect l="l" t="t" r="r" b="b"/>
                <a:pathLst>
                  <a:path w="2205" h="6372" extrusionOk="0">
                    <a:moveTo>
                      <a:pt x="1026" y="1"/>
                    </a:moveTo>
                    <a:cubicBezTo>
                      <a:pt x="964" y="1"/>
                      <a:pt x="885" y="127"/>
                      <a:pt x="831" y="127"/>
                    </a:cubicBezTo>
                    <a:cubicBezTo>
                      <a:pt x="822" y="127"/>
                      <a:pt x="813" y="123"/>
                      <a:pt x="806" y="114"/>
                    </a:cubicBezTo>
                    <a:cubicBezTo>
                      <a:pt x="460" y="448"/>
                      <a:pt x="317" y="557"/>
                      <a:pt x="265" y="868"/>
                    </a:cubicBezTo>
                    <a:cubicBezTo>
                      <a:pt x="0" y="2421"/>
                      <a:pt x="167" y="4718"/>
                      <a:pt x="213" y="6306"/>
                    </a:cubicBezTo>
                    <a:cubicBezTo>
                      <a:pt x="295" y="6347"/>
                      <a:pt x="516" y="6372"/>
                      <a:pt x="787" y="6372"/>
                    </a:cubicBezTo>
                    <a:cubicBezTo>
                      <a:pt x="971" y="6372"/>
                      <a:pt x="1179" y="6360"/>
                      <a:pt x="1381" y="6335"/>
                    </a:cubicBezTo>
                    <a:cubicBezTo>
                      <a:pt x="1191" y="5529"/>
                      <a:pt x="1047" y="4269"/>
                      <a:pt x="1209" y="3383"/>
                    </a:cubicBezTo>
                    <a:cubicBezTo>
                      <a:pt x="1399" y="2329"/>
                      <a:pt x="2204" y="804"/>
                      <a:pt x="1053" y="10"/>
                    </a:cubicBezTo>
                    <a:cubicBezTo>
                      <a:pt x="1045" y="4"/>
                      <a:pt x="1036" y="1"/>
                      <a:pt x="1026" y="1"/>
                    </a:cubicBez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6381288" y="4099598"/>
                <a:ext cx="142892" cy="55965"/>
              </a:xfrm>
              <a:custGeom>
                <a:avLst/>
                <a:gdLst/>
                <a:ahLst/>
                <a:cxnLst/>
                <a:rect l="l" t="t" r="r" b="b"/>
                <a:pathLst>
                  <a:path w="2326" h="911" extrusionOk="0">
                    <a:moveTo>
                      <a:pt x="81" y="1"/>
                    </a:moveTo>
                    <a:cubicBezTo>
                      <a:pt x="81" y="1"/>
                      <a:pt x="1" y="525"/>
                      <a:pt x="1" y="818"/>
                    </a:cubicBezTo>
                    <a:lnTo>
                      <a:pt x="1244" y="910"/>
                    </a:lnTo>
                    <a:lnTo>
                      <a:pt x="2285" y="784"/>
                    </a:lnTo>
                    <a:cubicBezTo>
                      <a:pt x="2285" y="784"/>
                      <a:pt x="2326" y="329"/>
                      <a:pt x="1727" y="358"/>
                    </a:cubicBezTo>
                    <a:cubicBezTo>
                      <a:pt x="933" y="404"/>
                      <a:pt x="835" y="53"/>
                      <a:pt x="835" y="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128490" y="3271667"/>
                <a:ext cx="110026" cy="379407"/>
              </a:xfrm>
              <a:custGeom>
                <a:avLst/>
                <a:gdLst/>
                <a:ahLst/>
                <a:cxnLst/>
                <a:rect l="l" t="t" r="r" b="b"/>
                <a:pathLst>
                  <a:path w="1791" h="6176" extrusionOk="0">
                    <a:moveTo>
                      <a:pt x="358" y="5266"/>
                    </a:moveTo>
                    <a:cubicBezTo>
                      <a:pt x="369" y="5208"/>
                      <a:pt x="358" y="5133"/>
                      <a:pt x="346" y="5053"/>
                    </a:cubicBezTo>
                    <a:lnTo>
                      <a:pt x="346" y="5053"/>
                    </a:lnTo>
                    <a:cubicBezTo>
                      <a:pt x="317" y="4909"/>
                      <a:pt x="312" y="4771"/>
                      <a:pt x="312" y="4771"/>
                    </a:cubicBezTo>
                    <a:cubicBezTo>
                      <a:pt x="225" y="4029"/>
                      <a:pt x="1" y="2083"/>
                      <a:pt x="30" y="1767"/>
                    </a:cubicBezTo>
                    <a:cubicBezTo>
                      <a:pt x="47" y="1525"/>
                      <a:pt x="479" y="691"/>
                      <a:pt x="858" y="0"/>
                    </a:cubicBezTo>
                    <a:cubicBezTo>
                      <a:pt x="1163" y="340"/>
                      <a:pt x="1503" y="656"/>
                      <a:pt x="1750" y="1053"/>
                    </a:cubicBezTo>
                    <a:lnTo>
                      <a:pt x="1791" y="1117"/>
                    </a:lnTo>
                    <a:lnTo>
                      <a:pt x="1008" y="2014"/>
                    </a:lnTo>
                    <a:lnTo>
                      <a:pt x="858" y="4995"/>
                    </a:lnTo>
                    <a:cubicBezTo>
                      <a:pt x="870" y="5030"/>
                      <a:pt x="887" y="5064"/>
                      <a:pt x="904" y="5082"/>
                    </a:cubicBezTo>
                    <a:cubicBezTo>
                      <a:pt x="1066" y="5226"/>
                      <a:pt x="1158" y="5496"/>
                      <a:pt x="1163" y="5651"/>
                    </a:cubicBezTo>
                    <a:cubicBezTo>
                      <a:pt x="1163" y="5715"/>
                      <a:pt x="1025" y="5640"/>
                      <a:pt x="985" y="5600"/>
                    </a:cubicBezTo>
                    <a:cubicBezTo>
                      <a:pt x="979" y="5669"/>
                      <a:pt x="1094" y="6002"/>
                      <a:pt x="1094" y="6037"/>
                    </a:cubicBezTo>
                    <a:cubicBezTo>
                      <a:pt x="1089" y="6112"/>
                      <a:pt x="1037" y="6169"/>
                      <a:pt x="968" y="6169"/>
                    </a:cubicBezTo>
                    <a:cubicBezTo>
                      <a:pt x="737" y="6175"/>
                      <a:pt x="461" y="5997"/>
                      <a:pt x="415" y="5864"/>
                    </a:cubicBezTo>
                    <a:cubicBezTo>
                      <a:pt x="375" y="5766"/>
                      <a:pt x="317" y="5536"/>
                      <a:pt x="358" y="5266"/>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6162462" y="3271667"/>
                <a:ext cx="76422" cy="281115"/>
              </a:xfrm>
              <a:custGeom>
                <a:avLst/>
                <a:gdLst/>
                <a:ahLst/>
                <a:cxnLst/>
                <a:rect l="l" t="t" r="r" b="b"/>
                <a:pathLst>
                  <a:path w="1244" h="4576" extrusionOk="0">
                    <a:moveTo>
                      <a:pt x="323" y="4575"/>
                    </a:moveTo>
                    <a:cubicBezTo>
                      <a:pt x="288" y="4403"/>
                      <a:pt x="213" y="2895"/>
                      <a:pt x="150" y="2360"/>
                    </a:cubicBezTo>
                    <a:cubicBezTo>
                      <a:pt x="81" y="1784"/>
                      <a:pt x="121" y="1456"/>
                      <a:pt x="144" y="915"/>
                    </a:cubicBezTo>
                    <a:cubicBezTo>
                      <a:pt x="150" y="777"/>
                      <a:pt x="69" y="662"/>
                      <a:pt x="0" y="576"/>
                    </a:cubicBezTo>
                    <a:cubicBezTo>
                      <a:pt x="104" y="380"/>
                      <a:pt x="208" y="190"/>
                      <a:pt x="311" y="0"/>
                    </a:cubicBezTo>
                    <a:cubicBezTo>
                      <a:pt x="616" y="340"/>
                      <a:pt x="956" y="656"/>
                      <a:pt x="1203" y="1053"/>
                    </a:cubicBezTo>
                    <a:lnTo>
                      <a:pt x="1243" y="1117"/>
                    </a:lnTo>
                    <a:lnTo>
                      <a:pt x="461" y="2014"/>
                    </a:lnTo>
                    <a:close/>
                  </a:path>
                </a:pathLst>
              </a:custGeom>
              <a:solidFill>
                <a:srgbClr val="0C343D">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144770" y="3196719"/>
                <a:ext cx="162673" cy="177540"/>
              </a:xfrm>
              <a:custGeom>
                <a:avLst/>
                <a:gdLst/>
                <a:ahLst/>
                <a:cxnLst/>
                <a:rect l="l" t="t" r="r" b="b"/>
                <a:pathLst>
                  <a:path w="2648" h="2890" extrusionOk="0">
                    <a:moveTo>
                      <a:pt x="1785" y="40"/>
                    </a:moveTo>
                    <a:cubicBezTo>
                      <a:pt x="1129" y="0"/>
                      <a:pt x="824" y="489"/>
                      <a:pt x="1" y="1824"/>
                    </a:cubicBezTo>
                    <a:lnTo>
                      <a:pt x="1405" y="2889"/>
                    </a:lnTo>
                    <a:cubicBezTo>
                      <a:pt x="1405" y="2889"/>
                      <a:pt x="2596" y="1485"/>
                      <a:pt x="2619" y="921"/>
                    </a:cubicBezTo>
                    <a:cubicBezTo>
                      <a:pt x="2648" y="288"/>
                      <a:pt x="2164" y="63"/>
                      <a:pt x="1785" y="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7545817" y="3489078"/>
                <a:ext cx="383646" cy="379407"/>
              </a:xfrm>
              <a:custGeom>
                <a:avLst/>
                <a:gdLst/>
                <a:ahLst/>
                <a:cxnLst/>
                <a:rect l="l" t="t" r="r" b="b"/>
                <a:pathLst>
                  <a:path w="6245" h="6176" extrusionOk="0">
                    <a:moveTo>
                      <a:pt x="5157" y="6175"/>
                    </a:moveTo>
                    <a:lnTo>
                      <a:pt x="6245" y="1865"/>
                    </a:lnTo>
                    <a:cubicBezTo>
                      <a:pt x="5221" y="1514"/>
                      <a:pt x="4352" y="858"/>
                      <a:pt x="3724" y="0"/>
                    </a:cubicBezTo>
                    <a:lnTo>
                      <a:pt x="1" y="2406"/>
                    </a:lnTo>
                    <a:cubicBezTo>
                      <a:pt x="1227" y="4184"/>
                      <a:pt x="3040" y="5537"/>
                      <a:pt x="5157" y="6175"/>
                    </a:cubicBezTo>
                    <a:close/>
                  </a:path>
                </a:pathLst>
              </a:custGeom>
              <a:solidFill>
                <a:srgbClr val="D9EAD3">
                  <a:alpha val="4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7750881" y="2706669"/>
                <a:ext cx="876826" cy="693389"/>
              </a:xfrm>
              <a:custGeom>
                <a:avLst/>
                <a:gdLst/>
                <a:ahLst/>
                <a:cxnLst/>
                <a:rect l="l" t="t" r="r" b="b"/>
                <a:pathLst>
                  <a:path w="14273" h="11287" extrusionOk="0">
                    <a:moveTo>
                      <a:pt x="14273" y="9658"/>
                    </a:moveTo>
                    <a:cubicBezTo>
                      <a:pt x="14273" y="4334"/>
                      <a:pt x="9939" y="1"/>
                      <a:pt x="4610" y="1"/>
                    </a:cubicBezTo>
                    <a:cubicBezTo>
                      <a:pt x="2941" y="1"/>
                      <a:pt x="1365" y="421"/>
                      <a:pt x="1" y="1175"/>
                    </a:cubicBezTo>
                    <a:lnTo>
                      <a:pt x="2308" y="4967"/>
                    </a:lnTo>
                    <a:cubicBezTo>
                      <a:pt x="3005" y="4628"/>
                      <a:pt x="3782" y="4438"/>
                      <a:pt x="4610" y="4438"/>
                    </a:cubicBezTo>
                    <a:cubicBezTo>
                      <a:pt x="7494" y="4438"/>
                      <a:pt x="9830" y="6774"/>
                      <a:pt x="9830" y="9658"/>
                    </a:cubicBezTo>
                    <a:cubicBezTo>
                      <a:pt x="9830" y="9876"/>
                      <a:pt x="9818" y="10083"/>
                      <a:pt x="9795" y="10291"/>
                    </a:cubicBezTo>
                    <a:lnTo>
                      <a:pt x="14135" y="11286"/>
                    </a:lnTo>
                    <a:cubicBezTo>
                      <a:pt x="14221" y="10762"/>
                      <a:pt x="14273" y="10216"/>
                      <a:pt x="14273" y="9658"/>
                    </a:cubicBezTo>
                    <a:close/>
                  </a:path>
                </a:pathLst>
              </a:custGeom>
              <a:solidFill>
                <a:srgbClr val="D9EAD3">
                  <a:alpha val="42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7415025" y="2670608"/>
                <a:ext cx="1263974" cy="1263605"/>
              </a:xfrm>
              <a:custGeom>
                <a:avLst/>
                <a:gdLst/>
                <a:ahLst/>
                <a:cxnLst/>
                <a:rect l="l" t="t" r="r" b="b"/>
                <a:pathLst>
                  <a:path w="20575" h="20569" extrusionOk="0">
                    <a:moveTo>
                      <a:pt x="10285" y="2406"/>
                    </a:moveTo>
                    <a:cubicBezTo>
                      <a:pt x="5859" y="2406"/>
                      <a:pt x="2262" y="6003"/>
                      <a:pt x="2262" y="10429"/>
                    </a:cubicBezTo>
                    <a:cubicBezTo>
                      <a:pt x="2262" y="14848"/>
                      <a:pt x="5859" y="18445"/>
                      <a:pt x="10285" y="18445"/>
                    </a:cubicBezTo>
                    <a:cubicBezTo>
                      <a:pt x="14710" y="18445"/>
                      <a:pt x="18307" y="14848"/>
                      <a:pt x="18307" y="10429"/>
                    </a:cubicBezTo>
                    <a:cubicBezTo>
                      <a:pt x="18307" y="6003"/>
                      <a:pt x="14710" y="2406"/>
                      <a:pt x="10285" y="2406"/>
                    </a:cubicBezTo>
                    <a:close/>
                    <a:moveTo>
                      <a:pt x="10285" y="18347"/>
                    </a:moveTo>
                    <a:cubicBezTo>
                      <a:pt x="5917" y="18347"/>
                      <a:pt x="2366" y="14791"/>
                      <a:pt x="2366" y="10429"/>
                    </a:cubicBezTo>
                    <a:cubicBezTo>
                      <a:pt x="2366" y="6061"/>
                      <a:pt x="5917" y="2504"/>
                      <a:pt x="10285" y="2504"/>
                    </a:cubicBezTo>
                    <a:cubicBezTo>
                      <a:pt x="14652" y="2504"/>
                      <a:pt x="18203" y="6061"/>
                      <a:pt x="18203" y="10429"/>
                    </a:cubicBezTo>
                    <a:cubicBezTo>
                      <a:pt x="18203" y="14791"/>
                      <a:pt x="14652" y="18347"/>
                      <a:pt x="10285" y="18347"/>
                    </a:cubicBezTo>
                    <a:close/>
                    <a:moveTo>
                      <a:pt x="10388" y="1451"/>
                    </a:moveTo>
                    <a:lnTo>
                      <a:pt x="10192" y="1451"/>
                    </a:lnTo>
                    <a:lnTo>
                      <a:pt x="10192" y="1"/>
                    </a:lnTo>
                    <a:lnTo>
                      <a:pt x="10388" y="1"/>
                    </a:lnTo>
                    <a:close/>
                    <a:moveTo>
                      <a:pt x="10187" y="19124"/>
                    </a:moveTo>
                    <a:lnTo>
                      <a:pt x="10377" y="19124"/>
                    </a:lnTo>
                    <a:lnTo>
                      <a:pt x="10377" y="20569"/>
                    </a:lnTo>
                    <a:lnTo>
                      <a:pt x="10187" y="20569"/>
                    </a:lnTo>
                    <a:close/>
                    <a:moveTo>
                      <a:pt x="9416" y="1486"/>
                    </a:moveTo>
                    <a:lnTo>
                      <a:pt x="9283" y="47"/>
                    </a:lnTo>
                    <a:lnTo>
                      <a:pt x="9479" y="30"/>
                    </a:lnTo>
                    <a:lnTo>
                      <a:pt x="9611" y="1468"/>
                    </a:lnTo>
                    <a:close/>
                    <a:moveTo>
                      <a:pt x="11154" y="19078"/>
                    </a:moveTo>
                    <a:lnTo>
                      <a:pt x="11286" y="20517"/>
                    </a:lnTo>
                    <a:lnTo>
                      <a:pt x="11090" y="20534"/>
                    </a:lnTo>
                    <a:lnTo>
                      <a:pt x="10964" y="19095"/>
                    </a:lnTo>
                    <a:close/>
                    <a:moveTo>
                      <a:pt x="8650" y="1601"/>
                    </a:moveTo>
                    <a:lnTo>
                      <a:pt x="8403" y="174"/>
                    </a:lnTo>
                    <a:lnTo>
                      <a:pt x="8593" y="139"/>
                    </a:lnTo>
                    <a:lnTo>
                      <a:pt x="8846" y="1566"/>
                    </a:lnTo>
                    <a:close/>
                    <a:moveTo>
                      <a:pt x="11919" y="18975"/>
                    </a:moveTo>
                    <a:lnTo>
                      <a:pt x="12172" y="20396"/>
                    </a:lnTo>
                    <a:lnTo>
                      <a:pt x="11976" y="20431"/>
                    </a:lnTo>
                    <a:lnTo>
                      <a:pt x="11723" y="19009"/>
                    </a:lnTo>
                    <a:close/>
                    <a:moveTo>
                      <a:pt x="7902" y="1773"/>
                    </a:moveTo>
                    <a:lnTo>
                      <a:pt x="7528" y="375"/>
                    </a:lnTo>
                    <a:lnTo>
                      <a:pt x="7718" y="329"/>
                    </a:lnTo>
                    <a:lnTo>
                      <a:pt x="8092" y="1722"/>
                    </a:lnTo>
                    <a:close/>
                    <a:moveTo>
                      <a:pt x="12667" y="18802"/>
                    </a:moveTo>
                    <a:lnTo>
                      <a:pt x="13041" y="20195"/>
                    </a:lnTo>
                    <a:lnTo>
                      <a:pt x="12851" y="20246"/>
                    </a:lnTo>
                    <a:lnTo>
                      <a:pt x="12477" y="18848"/>
                    </a:lnTo>
                    <a:close/>
                    <a:moveTo>
                      <a:pt x="7171" y="2009"/>
                    </a:moveTo>
                    <a:lnTo>
                      <a:pt x="6676" y="651"/>
                    </a:lnTo>
                    <a:lnTo>
                      <a:pt x="6860" y="588"/>
                    </a:lnTo>
                    <a:lnTo>
                      <a:pt x="7355" y="1946"/>
                    </a:lnTo>
                    <a:close/>
                    <a:moveTo>
                      <a:pt x="13398" y="18555"/>
                    </a:moveTo>
                    <a:lnTo>
                      <a:pt x="13899" y="19913"/>
                    </a:lnTo>
                    <a:lnTo>
                      <a:pt x="13709" y="19982"/>
                    </a:lnTo>
                    <a:lnTo>
                      <a:pt x="13214" y="18618"/>
                    </a:lnTo>
                    <a:close/>
                    <a:moveTo>
                      <a:pt x="6458" y="2314"/>
                    </a:moveTo>
                    <a:lnTo>
                      <a:pt x="5848" y="1002"/>
                    </a:lnTo>
                    <a:lnTo>
                      <a:pt x="6026" y="916"/>
                    </a:lnTo>
                    <a:lnTo>
                      <a:pt x="6636" y="2228"/>
                    </a:lnTo>
                    <a:close/>
                    <a:moveTo>
                      <a:pt x="14112" y="18255"/>
                    </a:moveTo>
                    <a:lnTo>
                      <a:pt x="14722" y="19562"/>
                    </a:lnTo>
                    <a:lnTo>
                      <a:pt x="14543" y="19648"/>
                    </a:lnTo>
                    <a:lnTo>
                      <a:pt x="13933" y="18342"/>
                    </a:lnTo>
                    <a:close/>
                    <a:moveTo>
                      <a:pt x="5784" y="2677"/>
                    </a:moveTo>
                    <a:lnTo>
                      <a:pt x="5065" y="1428"/>
                    </a:lnTo>
                    <a:lnTo>
                      <a:pt x="5238" y="1325"/>
                    </a:lnTo>
                    <a:lnTo>
                      <a:pt x="5957" y="2579"/>
                    </a:lnTo>
                    <a:close/>
                    <a:moveTo>
                      <a:pt x="14791" y="17893"/>
                    </a:moveTo>
                    <a:lnTo>
                      <a:pt x="15510" y="19147"/>
                    </a:lnTo>
                    <a:lnTo>
                      <a:pt x="15332" y="19245"/>
                    </a:lnTo>
                    <a:lnTo>
                      <a:pt x="14612" y="17996"/>
                    </a:lnTo>
                    <a:close/>
                    <a:moveTo>
                      <a:pt x="5134" y="3103"/>
                    </a:moveTo>
                    <a:lnTo>
                      <a:pt x="4305" y="1923"/>
                    </a:lnTo>
                    <a:lnTo>
                      <a:pt x="4466" y="1808"/>
                    </a:lnTo>
                    <a:lnTo>
                      <a:pt x="5295" y="2988"/>
                    </a:lnTo>
                    <a:close/>
                    <a:moveTo>
                      <a:pt x="15435" y="17467"/>
                    </a:moveTo>
                    <a:lnTo>
                      <a:pt x="16264" y="18647"/>
                    </a:lnTo>
                    <a:lnTo>
                      <a:pt x="16103" y="18762"/>
                    </a:lnTo>
                    <a:lnTo>
                      <a:pt x="15280" y="17582"/>
                    </a:lnTo>
                    <a:close/>
                    <a:moveTo>
                      <a:pt x="4530" y="3580"/>
                    </a:moveTo>
                    <a:lnTo>
                      <a:pt x="3603" y="2470"/>
                    </a:lnTo>
                    <a:lnTo>
                      <a:pt x="3753" y="2343"/>
                    </a:lnTo>
                    <a:lnTo>
                      <a:pt x="4679" y="3448"/>
                    </a:lnTo>
                    <a:close/>
                    <a:moveTo>
                      <a:pt x="16039" y="16995"/>
                    </a:moveTo>
                    <a:lnTo>
                      <a:pt x="16966" y="18100"/>
                    </a:lnTo>
                    <a:lnTo>
                      <a:pt x="16816" y="18232"/>
                    </a:lnTo>
                    <a:lnTo>
                      <a:pt x="15890" y="17122"/>
                    </a:lnTo>
                    <a:close/>
                    <a:moveTo>
                      <a:pt x="3960" y="4104"/>
                    </a:moveTo>
                    <a:lnTo>
                      <a:pt x="2941" y="3080"/>
                    </a:lnTo>
                    <a:lnTo>
                      <a:pt x="3080" y="2947"/>
                    </a:lnTo>
                    <a:lnTo>
                      <a:pt x="4098" y="3966"/>
                    </a:lnTo>
                    <a:close/>
                    <a:moveTo>
                      <a:pt x="16609" y="16460"/>
                    </a:moveTo>
                    <a:lnTo>
                      <a:pt x="17628" y="17484"/>
                    </a:lnTo>
                    <a:lnTo>
                      <a:pt x="17495" y="17622"/>
                    </a:lnTo>
                    <a:lnTo>
                      <a:pt x="16471" y="16598"/>
                    </a:lnTo>
                    <a:close/>
                    <a:moveTo>
                      <a:pt x="3454" y="4680"/>
                    </a:moveTo>
                    <a:lnTo>
                      <a:pt x="2343" y="3753"/>
                    </a:lnTo>
                    <a:lnTo>
                      <a:pt x="2475" y="3598"/>
                    </a:lnTo>
                    <a:lnTo>
                      <a:pt x="3580" y="4530"/>
                    </a:lnTo>
                    <a:close/>
                    <a:moveTo>
                      <a:pt x="17121" y="15896"/>
                    </a:moveTo>
                    <a:lnTo>
                      <a:pt x="18226" y="16822"/>
                    </a:lnTo>
                    <a:lnTo>
                      <a:pt x="18100" y="16972"/>
                    </a:lnTo>
                    <a:lnTo>
                      <a:pt x="16989" y="16045"/>
                    </a:lnTo>
                    <a:close/>
                    <a:moveTo>
                      <a:pt x="2993" y="5295"/>
                    </a:moveTo>
                    <a:lnTo>
                      <a:pt x="1808" y="4472"/>
                    </a:lnTo>
                    <a:lnTo>
                      <a:pt x="1923" y="4311"/>
                    </a:lnTo>
                    <a:lnTo>
                      <a:pt x="3103" y="5140"/>
                    </a:lnTo>
                    <a:close/>
                    <a:moveTo>
                      <a:pt x="17582" y="15274"/>
                    </a:moveTo>
                    <a:lnTo>
                      <a:pt x="18761" y="16103"/>
                    </a:lnTo>
                    <a:lnTo>
                      <a:pt x="18646" y="16258"/>
                    </a:lnTo>
                    <a:lnTo>
                      <a:pt x="17467" y="15435"/>
                    </a:lnTo>
                    <a:close/>
                    <a:moveTo>
                      <a:pt x="2579" y="5951"/>
                    </a:moveTo>
                    <a:lnTo>
                      <a:pt x="1330" y="5232"/>
                    </a:lnTo>
                    <a:lnTo>
                      <a:pt x="1428" y="5059"/>
                    </a:lnTo>
                    <a:lnTo>
                      <a:pt x="2682" y="5779"/>
                    </a:lnTo>
                    <a:close/>
                    <a:moveTo>
                      <a:pt x="17990" y="14618"/>
                    </a:moveTo>
                    <a:lnTo>
                      <a:pt x="19239" y="15338"/>
                    </a:lnTo>
                    <a:lnTo>
                      <a:pt x="19141" y="15510"/>
                    </a:lnTo>
                    <a:lnTo>
                      <a:pt x="17887" y="14791"/>
                    </a:lnTo>
                    <a:close/>
                    <a:moveTo>
                      <a:pt x="2234" y="6636"/>
                    </a:moveTo>
                    <a:lnTo>
                      <a:pt x="927" y="6026"/>
                    </a:lnTo>
                    <a:lnTo>
                      <a:pt x="1014" y="5842"/>
                    </a:lnTo>
                    <a:lnTo>
                      <a:pt x="2320" y="6458"/>
                    </a:lnTo>
                    <a:close/>
                    <a:moveTo>
                      <a:pt x="18336" y="13928"/>
                    </a:moveTo>
                    <a:lnTo>
                      <a:pt x="19642" y="14543"/>
                    </a:lnTo>
                    <a:lnTo>
                      <a:pt x="19556" y="14722"/>
                    </a:lnTo>
                    <a:lnTo>
                      <a:pt x="18249" y="14112"/>
                    </a:lnTo>
                    <a:close/>
                    <a:moveTo>
                      <a:pt x="1946" y="7356"/>
                    </a:moveTo>
                    <a:lnTo>
                      <a:pt x="588" y="6861"/>
                    </a:lnTo>
                    <a:lnTo>
                      <a:pt x="651" y="6671"/>
                    </a:lnTo>
                    <a:lnTo>
                      <a:pt x="2015" y="7166"/>
                    </a:lnTo>
                    <a:close/>
                    <a:moveTo>
                      <a:pt x="18623" y="13220"/>
                    </a:moveTo>
                    <a:lnTo>
                      <a:pt x="19981" y="13715"/>
                    </a:lnTo>
                    <a:lnTo>
                      <a:pt x="19918" y="13899"/>
                    </a:lnTo>
                    <a:lnTo>
                      <a:pt x="18560" y="13404"/>
                    </a:lnTo>
                    <a:close/>
                    <a:moveTo>
                      <a:pt x="1727" y="8086"/>
                    </a:moveTo>
                    <a:lnTo>
                      <a:pt x="329" y="7712"/>
                    </a:lnTo>
                    <a:lnTo>
                      <a:pt x="381" y="7528"/>
                    </a:lnTo>
                    <a:lnTo>
                      <a:pt x="1773" y="7902"/>
                    </a:lnTo>
                    <a:close/>
                    <a:moveTo>
                      <a:pt x="18848" y="12477"/>
                    </a:moveTo>
                    <a:lnTo>
                      <a:pt x="20240" y="12851"/>
                    </a:lnTo>
                    <a:lnTo>
                      <a:pt x="20189" y="13036"/>
                    </a:lnTo>
                    <a:lnTo>
                      <a:pt x="18796" y="12662"/>
                    </a:lnTo>
                    <a:close/>
                    <a:moveTo>
                      <a:pt x="1566" y="8846"/>
                    </a:moveTo>
                    <a:lnTo>
                      <a:pt x="145" y="8599"/>
                    </a:lnTo>
                    <a:lnTo>
                      <a:pt x="179" y="8403"/>
                    </a:lnTo>
                    <a:lnTo>
                      <a:pt x="1601" y="8656"/>
                    </a:lnTo>
                    <a:close/>
                    <a:moveTo>
                      <a:pt x="19003" y="11724"/>
                    </a:moveTo>
                    <a:lnTo>
                      <a:pt x="20430" y="11971"/>
                    </a:lnTo>
                    <a:lnTo>
                      <a:pt x="20390" y="12167"/>
                    </a:lnTo>
                    <a:lnTo>
                      <a:pt x="18969" y="11913"/>
                    </a:lnTo>
                    <a:close/>
                    <a:moveTo>
                      <a:pt x="1474" y="9612"/>
                    </a:moveTo>
                    <a:lnTo>
                      <a:pt x="35" y="9485"/>
                    </a:lnTo>
                    <a:lnTo>
                      <a:pt x="47" y="9289"/>
                    </a:lnTo>
                    <a:lnTo>
                      <a:pt x="1485" y="9422"/>
                    </a:lnTo>
                    <a:close/>
                    <a:moveTo>
                      <a:pt x="19095" y="10958"/>
                    </a:moveTo>
                    <a:lnTo>
                      <a:pt x="20534" y="11085"/>
                    </a:lnTo>
                    <a:lnTo>
                      <a:pt x="20522" y="11280"/>
                    </a:lnTo>
                    <a:lnTo>
                      <a:pt x="19084" y="11154"/>
                    </a:lnTo>
                    <a:close/>
                    <a:moveTo>
                      <a:pt x="1445" y="10383"/>
                    </a:moveTo>
                    <a:lnTo>
                      <a:pt x="1" y="10383"/>
                    </a:lnTo>
                    <a:lnTo>
                      <a:pt x="1" y="10187"/>
                    </a:lnTo>
                    <a:lnTo>
                      <a:pt x="1445" y="10187"/>
                    </a:lnTo>
                    <a:close/>
                    <a:moveTo>
                      <a:pt x="20574" y="10187"/>
                    </a:moveTo>
                    <a:lnTo>
                      <a:pt x="20574" y="10383"/>
                    </a:lnTo>
                    <a:lnTo>
                      <a:pt x="19124" y="10383"/>
                    </a:lnTo>
                    <a:lnTo>
                      <a:pt x="19124" y="10187"/>
                    </a:lnTo>
                    <a:close/>
                    <a:moveTo>
                      <a:pt x="1485" y="11154"/>
                    </a:moveTo>
                    <a:lnTo>
                      <a:pt x="47" y="11280"/>
                    </a:lnTo>
                    <a:lnTo>
                      <a:pt x="35" y="11085"/>
                    </a:lnTo>
                    <a:lnTo>
                      <a:pt x="1474" y="10958"/>
                    </a:lnTo>
                    <a:close/>
                    <a:moveTo>
                      <a:pt x="19084" y="9422"/>
                    </a:moveTo>
                    <a:lnTo>
                      <a:pt x="20522" y="9289"/>
                    </a:lnTo>
                    <a:lnTo>
                      <a:pt x="20534" y="9485"/>
                    </a:lnTo>
                    <a:lnTo>
                      <a:pt x="19095" y="9612"/>
                    </a:lnTo>
                    <a:close/>
                    <a:moveTo>
                      <a:pt x="1595" y="11913"/>
                    </a:moveTo>
                    <a:lnTo>
                      <a:pt x="173" y="12167"/>
                    </a:lnTo>
                    <a:lnTo>
                      <a:pt x="133" y="11971"/>
                    </a:lnTo>
                    <a:lnTo>
                      <a:pt x="1560" y="11724"/>
                    </a:lnTo>
                    <a:close/>
                    <a:moveTo>
                      <a:pt x="18974" y="8650"/>
                    </a:moveTo>
                    <a:lnTo>
                      <a:pt x="20402" y="8397"/>
                    </a:lnTo>
                    <a:lnTo>
                      <a:pt x="20436" y="8593"/>
                    </a:lnTo>
                    <a:lnTo>
                      <a:pt x="19009" y="8846"/>
                    </a:lnTo>
                    <a:close/>
                    <a:moveTo>
                      <a:pt x="1773" y="12673"/>
                    </a:moveTo>
                    <a:lnTo>
                      <a:pt x="381" y="13047"/>
                    </a:lnTo>
                    <a:lnTo>
                      <a:pt x="329" y="12857"/>
                    </a:lnTo>
                    <a:lnTo>
                      <a:pt x="1727" y="12483"/>
                    </a:lnTo>
                    <a:close/>
                    <a:moveTo>
                      <a:pt x="18796" y="7902"/>
                    </a:moveTo>
                    <a:lnTo>
                      <a:pt x="20189" y="7528"/>
                    </a:lnTo>
                    <a:lnTo>
                      <a:pt x="20240" y="7712"/>
                    </a:lnTo>
                    <a:lnTo>
                      <a:pt x="18848" y="8086"/>
                    </a:lnTo>
                    <a:close/>
                    <a:moveTo>
                      <a:pt x="2015" y="13398"/>
                    </a:moveTo>
                    <a:lnTo>
                      <a:pt x="651" y="13893"/>
                    </a:lnTo>
                    <a:lnTo>
                      <a:pt x="588" y="13709"/>
                    </a:lnTo>
                    <a:lnTo>
                      <a:pt x="1946" y="13208"/>
                    </a:lnTo>
                    <a:close/>
                    <a:moveTo>
                      <a:pt x="18560" y="7166"/>
                    </a:moveTo>
                    <a:lnTo>
                      <a:pt x="19918" y="6671"/>
                    </a:lnTo>
                    <a:lnTo>
                      <a:pt x="19981" y="6861"/>
                    </a:lnTo>
                    <a:lnTo>
                      <a:pt x="18623" y="7356"/>
                    </a:lnTo>
                    <a:close/>
                    <a:moveTo>
                      <a:pt x="2314" y="14112"/>
                    </a:moveTo>
                    <a:lnTo>
                      <a:pt x="1008" y="14722"/>
                    </a:lnTo>
                    <a:lnTo>
                      <a:pt x="921" y="14543"/>
                    </a:lnTo>
                    <a:lnTo>
                      <a:pt x="2228" y="13928"/>
                    </a:lnTo>
                    <a:close/>
                    <a:moveTo>
                      <a:pt x="18255" y="6464"/>
                    </a:moveTo>
                    <a:lnTo>
                      <a:pt x="19567" y="5848"/>
                    </a:lnTo>
                    <a:lnTo>
                      <a:pt x="19653" y="6032"/>
                    </a:lnTo>
                    <a:lnTo>
                      <a:pt x="18341" y="6642"/>
                    </a:lnTo>
                    <a:close/>
                    <a:moveTo>
                      <a:pt x="2682" y="14791"/>
                    </a:moveTo>
                    <a:lnTo>
                      <a:pt x="1428" y="15510"/>
                    </a:lnTo>
                    <a:lnTo>
                      <a:pt x="1330" y="15338"/>
                    </a:lnTo>
                    <a:lnTo>
                      <a:pt x="2579" y="14618"/>
                    </a:lnTo>
                    <a:close/>
                    <a:moveTo>
                      <a:pt x="17887" y="5779"/>
                    </a:moveTo>
                    <a:lnTo>
                      <a:pt x="19141" y="5059"/>
                    </a:lnTo>
                    <a:lnTo>
                      <a:pt x="19239" y="5232"/>
                    </a:lnTo>
                    <a:lnTo>
                      <a:pt x="17990" y="5951"/>
                    </a:lnTo>
                    <a:close/>
                    <a:moveTo>
                      <a:pt x="3097" y="15435"/>
                    </a:moveTo>
                    <a:lnTo>
                      <a:pt x="1917" y="16258"/>
                    </a:lnTo>
                    <a:lnTo>
                      <a:pt x="1802" y="16103"/>
                    </a:lnTo>
                    <a:lnTo>
                      <a:pt x="2982" y="15274"/>
                    </a:lnTo>
                    <a:close/>
                    <a:moveTo>
                      <a:pt x="17472" y="5134"/>
                    </a:moveTo>
                    <a:lnTo>
                      <a:pt x="18652" y="4306"/>
                    </a:lnTo>
                    <a:lnTo>
                      <a:pt x="18767" y="4461"/>
                    </a:lnTo>
                    <a:lnTo>
                      <a:pt x="17587" y="5290"/>
                    </a:lnTo>
                    <a:close/>
                    <a:moveTo>
                      <a:pt x="3580" y="16045"/>
                    </a:moveTo>
                    <a:lnTo>
                      <a:pt x="2475" y="16972"/>
                    </a:lnTo>
                    <a:lnTo>
                      <a:pt x="2343" y="16822"/>
                    </a:lnTo>
                    <a:lnTo>
                      <a:pt x="3454" y="15896"/>
                    </a:lnTo>
                    <a:close/>
                    <a:moveTo>
                      <a:pt x="16989" y="4530"/>
                    </a:moveTo>
                    <a:lnTo>
                      <a:pt x="18100" y="3598"/>
                    </a:lnTo>
                    <a:lnTo>
                      <a:pt x="18226" y="3753"/>
                    </a:lnTo>
                    <a:lnTo>
                      <a:pt x="17121" y="4680"/>
                    </a:lnTo>
                    <a:close/>
                    <a:moveTo>
                      <a:pt x="4104" y="16604"/>
                    </a:moveTo>
                    <a:lnTo>
                      <a:pt x="3085" y="17628"/>
                    </a:lnTo>
                    <a:lnTo>
                      <a:pt x="2947" y="17490"/>
                    </a:lnTo>
                    <a:lnTo>
                      <a:pt x="3966" y="16471"/>
                    </a:lnTo>
                    <a:close/>
                    <a:moveTo>
                      <a:pt x="16465" y="3966"/>
                    </a:moveTo>
                    <a:lnTo>
                      <a:pt x="17484" y="2947"/>
                    </a:lnTo>
                    <a:lnTo>
                      <a:pt x="17622" y="3080"/>
                    </a:lnTo>
                    <a:lnTo>
                      <a:pt x="16603" y="4104"/>
                    </a:lnTo>
                    <a:close/>
                    <a:moveTo>
                      <a:pt x="4679" y="17116"/>
                    </a:moveTo>
                    <a:lnTo>
                      <a:pt x="3753" y="18226"/>
                    </a:lnTo>
                    <a:lnTo>
                      <a:pt x="3603" y="18094"/>
                    </a:lnTo>
                    <a:lnTo>
                      <a:pt x="4530" y="16989"/>
                    </a:lnTo>
                    <a:close/>
                    <a:moveTo>
                      <a:pt x="15890" y="3448"/>
                    </a:moveTo>
                    <a:lnTo>
                      <a:pt x="16816" y="2343"/>
                    </a:lnTo>
                    <a:lnTo>
                      <a:pt x="16966" y="2470"/>
                    </a:lnTo>
                    <a:lnTo>
                      <a:pt x="16039" y="3580"/>
                    </a:lnTo>
                    <a:close/>
                    <a:moveTo>
                      <a:pt x="5295" y="17582"/>
                    </a:moveTo>
                    <a:lnTo>
                      <a:pt x="4466" y="18762"/>
                    </a:lnTo>
                    <a:lnTo>
                      <a:pt x="4305" y="18647"/>
                    </a:lnTo>
                    <a:lnTo>
                      <a:pt x="5134" y="17467"/>
                    </a:lnTo>
                    <a:close/>
                    <a:moveTo>
                      <a:pt x="15280" y="2988"/>
                    </a:moveTo>
                    <a:lnTo>
                      <a:pt x="16103" y="1808"/>
                    </a:lnTo>
                    <a:lnTo>
                      <a:pt x="16264" y="1923"/>
                    </a:lnTo>
                    <a:lnTo>
                      <a:pt x="15435" y="3103"/>
                    </a:lnTo>
                    <a:close/>
                    <a:moveTo>
                      <a:pt x="5945" y="17985"/>
                    </a:moveTo>
                    <a:lnTo>
                      <a:pt x="5226" y="19239"/>
                    </a:lnTo>
                    <a:lnTo>
                      <a:pt x="5053" y="19136"/>
                    </a:lnTo>
                    <a:lnTo>
                      <a:pt x="5773" y="17887"/>
                    </a:lnTo>
                    <a:close/>
                    <a:moveTo>
                      <a:pt x="14624" y="2579"/>
                    </a:moveTo>
                    <a:lnTo>
                      <a:pt x="15343" y="1325"/>
                    </a:lnTo>
                    <a:lnTo>
                      <a:pt x="15516" y="1428"/>
                    </a:lnTo>
                    <a:lnTo>
                      <a:pt x="14796" y="2677"/>
                    </a:lnTo>
                    <a:close/>
                    <a:moveTo>
                      <a:pt x="6458" y="18255"/>
                    </a:moveTo>
                    <a:lnTo>
                      <a:pt x="6636" y="18342"/>
                    </a:lnTo>
                    <a:lnTo>
                      <a:pt x="6026" y="19648"/>
                    </a:lnTo>
                    <a:lnTo>
                      <a:pt x="5848" y="19562"/>
                    </a:lnTo>
                    <a:close/>
                    <a:moveTo>
                      <a:pt x="14112" y="2314"/>
                    </a:moveTo>
                    <a:lnTo>
                      <a:pt x="13933" y="2228"/>
                    </a:lnTo>
                    <a:lnTo>
                      <a:pt x="14543" y="916"/>
                    </a:lnTo>
                    <a:lnTo>
                      <a:pt x="14722" y="1002"/>
                    </a:lnTo>
                    <a:close/>
                    <a:moveTo>
                      <a:pt x="7171" y="18555"/>
                    </a:moveTo>
                    <a:lnTo>
                      <a:pt x="7355" y="18618"/>
                    </a:lnTo>
                    <a:lnTo>
                      <a:pt x="6860" y="19982"/>
                    </a:lnTo>
                    <a:lnTo>
                      <a:pt x="6676" y="19913"/>
                    </a:lnTo>
                    <a:close/>
                    <a:moveTo>
                      <a:pt x="13398" y="2009"/>
                    </a:moveTo>
                    <a:lnTo>
                      <a:pt x="13214" y="1946"/>
                    </a:lnTo>
                    <a:lnTo>
                      <a:pt x="13709" y="588"/>
                    </a:lnTo>
                    <a:lnTo>
                      <a:pt x="13899" y="651"/>
                    </a:lnTo>
                    <a:close/>
                    <a:moveTo>
                      <a:pt x="7902" y="18802"/>
                    </a:moveTo>
                    <a:lnTo>
                      <a:pt x="8092" y="18848"/>
                    </a:lnTo>
                    <a:lnTo>
                      <a:pt x="7718" y="20246"/>
                    </a:lnTo>
                    <a:lnTo>
                      <a:pt x="7528" y="20195"/>
                    </a:lnTo>
                    <a:close/>
                    <a:moveTo>
                      <a:pt x="12667" y="1773"/>
                    </a:moveTo>
                    <a:lnTo>
                      <a:pt x="12477" y="1722"/>
                    </a:lnTo>
                    <a:lnTo>
                      <a:pt x="12851" y="329"/>
                    </a:lnTo>
                    <a:lnTo>
                      <a:pt x="13041" y="375"/>
                    </a:lnTo>
                    <a:close/>
                    <a:moveTo>
                      <a:pt x="8650" y="18975"/>
                    </a:moveTo>
                    <a:lnTo>
                      <a:pt x="8846" y="19009"/>
                    </a:lnTo>
                    <a:lnTo>
                      <a:pt x="8593" y="20431"/>
                    </a:lnTo>
                    <a:lnTo>
                      <a:pt x="8403" y="20396"/>
                    </a:lnTo>
                    <a:close/>
                    <a:moveTo>
                      <a:pt x="11919" y="1601"/>
                    </a:moveTo>
                    <a:lnTo>
                      <a:pt x="11723" y="1566"/>
                    </a:lnTo>
                    <a:lnTo>
                      <a:pt x="11976" y="139"/>
                    </a:lnTo>
                    <a:lnTo>
                      <a:pt x="12172" y="174"/>
                    </a:lnTo>
                    <a:close/>
                    <a:moveTo>
                      <a:pt x="9416" y="19078"/>
                    </a:moveTo>
                    <a:lnTo>
                      <a:pt x="9611" y="19095"/>
                    </a:lnTo>
                    <a:lnTo>
                      <a:pt x="9479" y="20534"/>
                    </a:lnTo>
                    <a:lnTo>
                      <a:pt x="9283" y="20517"/>
                    </a:lnTo>
                    <a:close/>
                    <a:moveTo>
                      <a:pt x="11154" y="1486"/>
                    </a:moveTo>
                    <a:lnTo>
                      <a:pt x="10964" y="1468"/>
                    </a:lnTo>
                    <a:lnTo>
                      <a:pt x="11090" y="30"/>
                    </a:lnTo>
                    <a:lnTo>
                      <a:pt x="11286" y="4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EC1ACA6E-5FBF-EDA8-CC0E-7BB38CD0928B}"/>
              </a:ext>
            </a:extLst>
          </p:cNvPr>
          <p:cNvSpPr txBox="1"/>
          <p:nvPr/>
        </p:nvSpPr>
        <p:spPr>
          <a:xfrm>
            <a:off x="650681" y="949144"/>
            <a:ext cx="6103294" cy="3662541"/>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In the rapidly evolving landscape of education, personalized learning has emerged as a transformative approach that tailors educational experiences to individual student needs and preferences. Without AI tutors, students often face significant challenges such as </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Lack of individualized attention and support.</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Difficulty in identifying and addressing knowledge gaps.</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Limited access to quality educational resources.</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Motivational challenges and language barriers.</a:t>
            </a:r>
          </a:p>
          <a:p>
            <a:pPr marL="285750" indent="-285750">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Difficulty in tracking progress effectively.</a:t>
            </a:r>
          </a:p>
          <a:p>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6"/>
          <p:cNvSpPr txBox="1">
            <a:spLocks noGrp="1"/>
          </p:cNvSpPr>
          <p:nvPr>
            <p:ph type="title"/>
          </p:nvPr>
        </p:nvSpPr>
        <p:spPr>
          <a:xfrm>
            <a:off x="1345996" y="1243874"/>
            <a:ext cx="4389121" cy="2984311"/>
          </a:xfrm>
          <a:prstGeom prst="rect">
            <a:avLst/>
          </a:prstGeom>
        </p:spPr>
        <p:txBody>
          <a:bodyPr spcFirstLastPara="1" wrap="square" lIns="91425" tIns="91425" rIns="91425" bIns="91425" anchor="ctr" anchorCtr="0">
            <a:noAutofit/>
          </a:bodyPr>
          <a:lstStyle/>
          <a:p>
            <a:pPr algn="l">
              <a:lnSpc>
                <a:spcPct val="150000"/>
              </a:lnSpc>
            </a:pPr>
            <a:r>
              <a:rPr lang="en-US" sz="1800" dirty="0">
                <a:latin typeface="Times New Roman" panose="02020603050405020304" pitchFamily="18" charset="0"/>
                <a:cs typeface="Times New Roman" panose="02020603050405020304" pitchFamily="18" charset="0"/>
              </a:rPr>
              <a:t>Traditional education struggles to accommodate various learning needs, leading to disparities in academic performance. Student often disengage due to lack of personalized instruction and interactive learning experiences.</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sp>
        <p:nvSpPr>
          <p:cNvPr id="816" name="Google Shape;816;p46"/>
          <p:cNvSpPr txBox="1">
            <a:spLocks noGrp="1"/>
          </p:cNvSpPr>
          <p:nvPr>
            <p:ph type="subTitle" idx="1"/>
          </p:nvPr>
        </p:nvSpPr>
        <p:spPr>
          <a:xfrm>
            <a:off x="680314" y="526694"/>
            <a:ext cx="2750515" cy="519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latin typeface="Times New Roman"/>
                <a:ea typeface="+mj-lt"/>
                <a:cs typeface="+mj-lt"/>
              </a:rPr>
              <a:t> Problem Statement:</a:t>
            </a:r>
            <a:endParaRPr sz="2000" dirty="0"/>
          </a:p>
        </p:txBody>
      </p:sp>
      <p:cxnSp>
        <p:nvCxnSpPr>
          <p:cNvPr id="817" name="Google Shape;817;p46"/>
          <p:cNvCxnSpPr>
            <a:cxnSpLocks/>
            <a:endCxn id="815" idx="0"/>
          </p:cNvCxnSpPr>
          <p:nvPr/>
        </p:nvCxnSpPr>
        <p:spPr>
          <a:xfrm rot="5400000">
            <a:off x="2959350" y="436719"/>
            <a:ext cx="1388363" cy="225947"/>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818" name="Google Shape;818;p46"/>
          <p:cNvCxnSpPr>
            <a:cxnSpLocks/>
            <a:stCxn id="815" idx="3"/>
            <a:endCxn id="816" idx="3"/>
          </p:cNvCxnSpPr>
          <p:nvPr/>
        </p:nvCxnSpPr>
        <p:spPr>
          <a:xfrm flipH="1" flipV="1">
            <a:off x="3430829" y="786384"/>
            <a:ext cx="2304288" cy="1949646"/>
          </a:xfrm>
          <a:prstGeom prst="bentConnector3">
            <a:avLst>
              <a:gd name="adj1" fmla="val -9921"/>
            </a:avLst>
          </a:prstGeom>
          <a:noFill/>
          <a:ln w="19050" cap="flat" cmpd="sng">
            <a:solidFill>
              <a:schemeClr val="lt2"/>
            </a:solidFill>
            <a:prstDash val="solid"/>
            <a:round/>
            <a:headEnd type="none" w="med" len="med"/>
            <a:tailEnd type="oval" w="med" len="med"/>
          </a:ln>
        </p:spPr>
      </p:cxnSp>
      <p:cxnSp>
        <p:nvCxnSpPr>
          <p:cNvPr id="820" name="Google Shape;820;p46"/>
          <p:cNvCxnSpPr/>
          <p:nvPr/>
        </p:nvCxnSpPr>
        <p:spPr>
          <a:xfrm rot="-5400000" flipH="1">
            <a:off x="3479575" y="38925"/>
            <a:ext cx="1422900" cy="987000"/>
          </a:xfrm>
          <a:prstGeom prst="bentConnector3">
            <a:avLst>
              <a:gd name="adj1" fmla="val 50000"/>
            </a:avLst>
          </a:prstGeom>
          <a:noFill/>
          <a:ln w="19050" cap="flat" cmpd="sng">
            <a:solidFill>
              <a:schemeClr val="lt2"/>
            </a:solidFill>
            <a:prstDash val="solid"/>
            <a:round/>
            <a:headEnd type="none" w="med" len="med"/>
            <a:tailEnd type="oval" w="med" len="med"/>
          </a:ln>
        </p:spPr>
      </p:cxnSp>
      <p:pic>
        <p:nvPicPr>
          <p:cNvPr id="19" name="Picture 18" descr="A young girls writing on a book&#10;&#10;Description automatically generated">
            <a:extLst>
              <a:ext uri="{FF2B5EF4-FFF2-40B4-BE49-F238E27FC236}">
                <a16:creationId xmlns:a16="http://schemas.microsoft.com/office/drawing/2014/main" id="{32CC5977-9532-0868-ACAB-BE9EFDEDFD82}"/>
              </a:ext>
            </a:extLst>
          </p:cNvPr>
          <p:cNvPicPr>
            <a:picLocks noChangeAspect="1"/>
          </p:cNvPicPr>
          <p:nvPr/>
        </p:nvPicPr>
        <p:blipFill>
          <a:blip r:embed="rId3"/>
          <a:stretch>
            <a:fillRect/>
          </a:stretch>
        </p:blipFill>
        <p:spPr>
          <a:xfrm>
            <a:off x="6114155" y="373075"/>
            <a:ext cx="2592198" cy="1894638"/>
          </a:xfrm>
          <a:prstGeom prst="rect">
            <a:avLst/>
          </a:prstGeom>
        </p:spPr>
      </p:pic>
      <p:pic>
        <p:nvPicPr>
          <p:cNvPr id="44" name="Picture 43" descr="A young child wearing headphones&#10;&#10;Description automatically generated">
            <a:extLst>
              <a:ext uri="{FF2B5EF4-FFF2-40B4-BE49-F238E27FC236}">
                <a16:creationId xmlns:a16="http://schemas.microsoft.com/office/drawing/2014/main" id="{131D3075-1827-0598-F289-09F739153988}"/>
              </a:ext>
            </a:extLst>
          </p:cNvPr>
          <p:cNvPicPr>
            <a:picLocks noChangeAspect="1"/>
          </p:cNvPicPr>
          <p:nvPr/>
        </p:nvPicPr>
        <p:blipFill>
          <a:blip r:embed="rId4"/>
          <a:stretch>
            <a:fillRect/>
          </a:stretch>
        </p:blipFill>
        <p:spPr>
          <a:xfrm>
            <a:off x="6114154" y="2538924"/>
            <a:ext cx="2592199" cy="19496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3901750-7CF4-A540-800B-3518D7BEF595}"/>
              </a:ext>
            </a:extLst>
          </p:cNvPr>
          <p:cNvSpPr>
            <a:spLocks noGrp="1"/>
          </p:cNvSpPr>
          <p:nvPr>
            <p:ph type="subTitle" idx="1"/>
          </p:nvPr>
        </p:nvSpPr>
        <p:spPr>
          <a:xfrm>
            <a:off x="425669" y="827690"/>
            <a:ext cx="5415455" cy="4176795"/>
          </a:xfrm>
        </p:spPr>
        <p:txBody>
          <a:bodyPr/>
          <a:lstStyle/>
          <a:p>
            <a:pPr marL="0" indent="0">
              <a:lnSpc>
                <a:spcPct val="150000"/>
              </a:lnSpc>
              <a:buNone/>
            </a:pPr>
            <a:r>
              <a:rPr lang="en-US" sz="1600" dirty="0">
                <a:effectLst/>
                <a:latin typeface="Times New Roman" panose="02020603050405020304" pitchFamily="18" charset="0"/>
                <a:ea typeface="Times New Roman" panose="02020603050405020304" pitchFamily="18" charset="0"/>
              </a:rPr>
              <a:t>Integrate AI tutors with BCI and VR technologies to deliver personalized, adaptive, and immersive learning experiences.</a:t>
            </a:r>
            <a:endParaRPr lang="en-US" sz="1600" dirty="0">
              <a:latin typeface="Times New Roman" panose="02020603050405020304" pitchFamily="18" charset="0"/>
              <a:ea typeface="Times New Roman" panose="02020603050405020304" pitchFamily="18" charset="0"/>
            </a:endParaRPr>
          </a:p>
          <a:p>
            <a:pPr marL="0" indent="0">
              <a:lnSpc>
                <a:spcPct val="150000"/>
              </a:lnSpc>
              <a:buNone/>
            </a:pPr>
            <a:r>
              <a:rPr lang="en-US" sz="1600" dirty="0">
                <a:effectLst/>
                <a:latin typeface="Times New Roman" panose="02020603050405020304" pitchFamily="18" charset="0"/>
                <a:ea typeface="Times New Roman" panose="02020603050405020304" pitchFamily="18" charset="0"/>
              </a:rPr>
              <a:t> In this new way of learning, Artificial Intelligence (AI) is used to help students learn better. </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Offer dynamic and adaptive learning experiences.</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Provide personalized feedback and real-time support.</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Identify and address individual knowledge gaps.</a:t>
            </a:r>
          </a:p>
          <a:p>
            <a:pPr marL="285750" indent="-285750">
              <a:lnSpc>
                <a:spcPct val="150000"/>
              </a:lnSpc>
              <a:buFont typeface="Arial" panose="020B0604020202020204" pitchFamily="34" charset="0"/>
              <a:buChar char="•"/>
            </a:pPr>
            <a:r>
              <a:rPr lang="en-US" sz="1600" dirty="0">
                <a:effectLst/>
                <a:latin typeface="Times New Roman" panose="02020603050405020304" pitchFamily="18" charset="0"/>
                <a:ea typeface="Times New Roman" panose="02020603050405020304" pitchFamily="18" charset="0"/>
              </a:rPr>
              <a:t>Enhance motivation through personalized encouragement.</a:t>
            </a:r>
            <a:endParaRPr lang="en-US" sz="1600" dirty="0">
              <a:latin typeface="Times New Roman"/>
              <a:cs typeface="Arial"/>
            </a:endParaRPr>
          </a:p>
          <a:p>
            <a:pPr marL="285750" indent="-285750">
              <a:lnSpc>
                <a:spcPct val="150000"/>
              </a:lnSpc>
              <a:buFont typeface="Arial" panose="020B0604020202020204" pitchFamily="34" charset="0"/>
              <a:buChar char="•"/>
            </a:pPr>
            <a:r>
              <a:rPr lang="en-US" sz="1600" dirty="0">
                <a:latin typeface="Times New Roman"/>
                <a:cs typeface="Arial"/>
              </a:rPr>
              <a:t>Accommodate special needs with customized instruction.</a:t>
            </a:r>
          </a:p>
          <a:p>
            <a:pPr marL="285750" indent="-285750">
              <a:lnSpc>
                <a:spcPct val="150000"/>
              </a:lnSpc>
              <a:buFont typeface="Arial" panose="020B0604020202020204" pitchFamily="34" charset="0"/>
              <a:buChar char="•"/>
            </a:pPr>
            <a:r>
              <a:rPr lang="en-US" sz="1600" dirty="0">
                <a:latin typeface="Times New Roman"/>
                <a:cs typeface="Arial"/>
              </a:rPr>
              <a:t>Improve tracking of student progress for timely interventions.</a:t>
            </a:r>
          </a:p>
          <a:p>
            <a:pPr>
              <a:lnSpc>
                <a:spcPct val="150000"/>
              </a:lnSpc>
            </a:pPr>
            <a:endParaRPr lang="en-US" sz="1600" dirty="0"/>
          </a:p>
        </p:txBody>
      </p:sp>
      <p:sp>
        <p:nvSpPr>
          <p:cNvPr id="3" name="Title 2">
            <a:extLst>
              <a:ext uri="{FF2B5EF4-FFF2-40B4-BE49-F238E27FC236}">
                <a16:creationId xmlns:a16="http://schemas.microsoft.com/office/drawing/2014/main" id="{598FEE03-A4D4-6CDD-D69D-94C2A0425BE4}"/>
              </a:ext>
            </a:extLst>
          </p:cNvPr>
          <p:cNvSpPr>
            <a:spLocks noGrp="1"/>
          </p:cNvSpPr>
          <p:nvPr>
            <p:ph type="title"/>
          </p:nvPr>
        </p:nvSpPr>
        <p:spPr>
          <a:xfrm>
            <a:off x="642551" y="285751"/>
            <a:ext cx="7781449" cy="731974"/>
          </a:xfrm>
        </p:spPr>
        <p:txBody>
          <a:bodyPr/>
          <a:lstStyle/>
          <a:p>
            <a:r>
              <a:rPr lang="en-US" sz="3200" b="1" dirty="0">
                <a:latin typeface="Times New Roman"/>
                <a:ea typeface="+mj-lt"/>
                <a:cs typeface="+mj-lt"/>
              </a:rPr>
              <a:t>Solution Overview:</a:t>
            </a:r>
            <a:endParaRPr lang="en-US" dirty="0"/>
          </a:p>
        </p:txBody>
      </p:sp>
      <p:pic>
        <p:nvPicPr>
          <p:cNvPr id="5" name="Picture 4" descr="A person sitting at a desk with two computers&#10;&#10;Description automatically generated">
            <a:extLst>
              <a:ext uri="{FF2B5EF4-FFF2-40B4-BE49-F238E27FC236}">
                <a16:creationId xmlns:a16="http://schemas.microsoft.com/office/drawing/2014/main" id="{B26162E3-A449-960D-3EA8-E8E41C794A0C}"/>
              </a:ext>
            </a:extLst>
          </p:cNvPr>
          <p:cNvPicPr>
            <a:picLocks noChangeAspect="1"/>
          </p:cNvPicPr>
          <p:nvPr/>
        </p:nvPicPr>
        <p:blipFill>
          <a:blip r:embed="rId3"/>
          <a:stretch>
            <a:fillRect/>
          </a:stretch>
        </p:blipFill>
        <p:spPr>
          <a:xfrm>
            <a:off x="6002462" y="1338490"/>
            <a:ext cx="2569844" cy="2569844"/>
          </a:xfrm>
          <a:prstGeom prst="rect">
            <a:avLst/>
          </a:prstGeom>
        </p:spPr>
      </p:pic>
    </p:spTree>
    <p:extLst>
      <p:ext uri="{BB962C8B-B14F-4D97-AF65-F5344CB8AC3E}">
        <p14:creationId xmlns:p14="http://schemas.microsoft.com/office/powerpoint/2010/main" val="92210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EAF2-1154-C81A-3235-09449D624931}"/>
              </a:ext>
            </a:extLst>
          </p:cNvPr>
          <p:cNvSpPr>
            <a:spLocks noGrp="1"/>
          </p:cNvSpPr>
          <p:nvPr>
            <p:ph type="title"/>
          </p:nvPr>
        </p:nvSpPr>
        <p:spPr>
          <a:xfrm>
            <a:off x="144001" y="302399"/>
            <a:ext cx="8286724" cy="633601"/>
          </a:xfrm>
        </p:spPr>
        <p:txBody>
          <a:bodyPr wrap="square" anchor="ctr">
            <a:normAutofit/>
          </a:bodyPr>
          <a:lstStyle/>
          <a:p>
            <a:r>
              <a:rPr lang="en-US" b="1"/>
              <a:t>How It Works:</a:t>
            </a:r>
            <a:endParaRPr lang="en-US"/>
          </a:p>
        </p:txBody>
      </p:sp>
      <p:graphicFrame>
        <p:nvGraphicFramePr>
          <p:cNvPr id="5" name="Text Placeholder 2">
            <a:extLst>
              <a:ext uri="{FF2B5EF4-FFF2-40B4-BE49-F238E27FC236}">
                <a16:creationId xmlns:a16="http://schemas.microsoft.com/office/drawing/2014/main" id="{675DF88E-21E5-A9D0-2956-96B04F5BCFF1}"/>
              </a:ext>
            </a:extLst>
          </p:cNvPr>
          <p:cNvGraphicFramePr/>
          <p:nvPr>
            <p:extLst>
              <p:ext uri="{D42A27DB-BD31-4B8C-83A1-F6EECF244321}">
                <p14:modId xmlns:p14="http://schemas.microsoft.com/office/powerpoint/2010/main" val="567127943"/>
              </p:ext>
            </p:extLst>
          </p:nvPr>
        </p:nvGraphicFramePr>
        <p:xfrm>
          <a:off x="435769" y="1092994"/>
          <a:ext cx="7865268" cy="3800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17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EE2392-FBC2-9F45-CA3C-28D1B8A2D3AA}"/>
              </a:ext>
            </a:extLst>
          </p:cNvPr>
          <p:cNvSpPr>
            <a:spLocks noGrp="1"/>
          </p:cNvSpPr>
          <p:nvPr>
            <p:ph type="subTitle" idx="1"/>
          </p:nvPr>
        </p:nvSpPr>
        <p:spPr>
          <a:xfrm>
            <a:off x="1482327" y="-492919"/>
            <a:ext cx="6322219" cy="6472238"/>
          </a:xfrm>
        </p:spPr>
        <p:txBody>
          <a:bodyPr/>
          <a:lstStyle/>
          <a:p>
            <a:pPr marL="139700" indent="0">
              <a:buNone/>
            </a:pPr>
            <a:r>
              <a:rPr lang="en-US" dirty="0"/>
              <a:t>                                                </a:t>
            </a:r>
          </a:p>
        </p:txBody>
      </p:sp>
      <p:sp>
        <p:nvSpPr>
          <p:cNvPr id="3" name="Title 2">
            <a:extLst>
              <a:ext uri="{FF2B5EF4-FFF2-40B4-BE49-F238E27FC236}">
                <a16:creationId xmlns:a16="http://schemas.microsoft.com/office/drawing/2014/main" id="{EFE3ADF1-DCEA-5EDD-13FA-59D8C1A4BA57}"/>
              </a:ext>
            </a:extLst>
          </p:cNvPr>
          <p:cNvSpPr>
            <a:spLocks noGrp="1"/>
          </p:cNvSpPr>
          <p:nvPr>
            <p:ph type="title"/>
          </p:nvPr>
        </p:nvSpPr>
        <p:spPr>
          <a:xfrm>
            <a:off x="720000" y="445025"/>
            <a:ext cx="7704000" cy="572699"/>
          </a:xfrm>
        </p:spPr>
        <p:txBody>
          <a:bodyPr/>
          <a:lstStyle/>
          <a:p>
            <a:r>
              <a:rPr lang="en-US" sz="2400" dirty="0">
                <a:latin typeface="Times New Roman" panose="02020603050405020304" pitchFamily="18" charset="0"/>
                <a:cs typeface="Times New Roman" panose="02020603050405020304" pitchFamily="18" charset="0"/>
              </a:rPr>
              <a:t>Flow chart</a:t>
            </a:r>
          </a:p>
        </p:txBody>
      </p:sp>
      <p:sp>
        <p:nvSpPr>
          <p:cNvPr id="6" name="TextBox 5">
            <a:extLst>
              <a:ext uri="{FF2B5EF4-FFF2-40B4-BE49-F238E27FC236}">
                <a16:creationId xmlns:a16="http://schemas.microsoft.com/office/drawing/2014/main" id="{333A90A1-04A9-45E0-79F2-F9AA330806DE}"/>
              </a:ext>
            </a:extLst>
          </p:cNvPr>
          <p:cNvSpPr txBox="1"/>
          <p:nvPr/>
        </p:nvSpPr>
        <p:spPr>
          <a:xfrm>
            <a:off x="1873405" y="211873"/>
            <a:ext cx="5664819" cy="5122908"/>
          </a:xfrm>
          <a:prstGeom prst="rect">
            <a:avLst/>
          </a:prstGeom>
          <a:noFill/>
        </p:spPr>
        <p:txBody>
          <a:bodyPr wrap="square">
            <a:spAutoFit/>
          </a:bodyPr>
          <a:lstStyle/>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Start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1. Assessment</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pc="-1" dirty="0">
                <a:latin typeface="Times New Roman" panose="02020603050405020304" pitchFamily="18" charset="0"/>
                <a:ea typeface="Open Sans"/>
                <a:cs typeface="Times New Roman" panose="02020603050405020304" pitchFamily="18" charset="0"/>
              </a:rPr>
              <a:t> </a:t>
            </a: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2. Personalization</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3. Content Delivery</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4. Feedback and Adaptation</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5. Data Analysis</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6. Progress Tracking</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7. Intervention and Support</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8. Continuous Improvement</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V</a:t>
            </a:r>
          </a:p>
          <a:p>
            <a:pPr algn="ctr">
              <a:lnSpc>
                <a:spcPct val="110000"/>
              </a:lnSpc>
            </a:pPr>
            <a:r>
              <a:rPr lang="en-US" sz="1050" strike="noStrike" spc="-1" dirty="0">
                <a:solidFill>
                  <a:srgbClr val="000000"/>
                </a:solidFill>
                <a:latin typeface="Times New Roman" panose="02020603050405020304" pitchFamily="18" charset="0"/>
                <a:ea typeface="Open Sans"/>
                <a:cs typeface="Times New Roman" panose="02020603050405020304" pitchFamily="18" charset="0"/>
              </a:rPr>
              <a:t>     End</a:t>
            </a:r>
            <a:endParaRPr lang="en-US" sz="1050" dirty="0"/>
          </a:p>
        </p:txBody>
      </p:sp>
    </p:spTree>
    <p:extLst>
      <p:ext uri="{BB962C8B-B14F-4D97-AF65-F5344CB8AC3E}">
        <p14:creationId xmlns:p14="http://schemas.microsoft.com/office/powerpoint/2010/main" val="186372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A2CB109-2389-E387-3AAF-C240CE7F0407}"/>
              </a:ext>
            </a:extLst>
          </p:cNvPr>
          <p:cNvSpPr>
            <a:spLocks noGrp="1"/>
          </p:cNvSpPr>
          <p:nvPr>
            <p:ph type="subTitle" idx="1"/>
          </p:nvPr>
        </p:nvSpPr>
        <p:spPr>
          <a:xfrm>
            <a:off x="394139" y="788276"/>
            <a:ext cx="8029862" cy="3547241"/>
          </a:xfrm>
        </p:spPr>
        <p:txBody>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Initial Assessment </a:t>
            </a:r>
            <a:r>
              <a:rPr lang="en-US" dirty="0">
                <a:latin typeface="Times New Roman" panose="02020603050405020304" pitchFamily="18" charset="0"/>
                <a:cs typeface="Times New Roman" panose="02020603050405020304" pitchFamily="18" charset="0"/>
              </a:rPr>
              <a:t>: </a:t>
            </a:r>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he focus should be on understanding the learner’s current knowledge, skills, preferences, and goals</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 Voice Search</a:t>
            </a:r>
            <a:r>
              <a:rPr lang="en-US" dirty="0">
                <a:latin typeface="Times New Roman" panose="02020603050405020304" pitchFamily="18" charset="0"/>
                <a:cs typeface="Times New Roman" panose="02020603050405020304" pitchFamily="18" charset="0"/>
              </a:rPr>
              <a:t>: Users can utilize voice commands to search for topics and have them read aloud by the AI tutor. </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Webcam Behavior Analysis</a:t>
            </a:r>
            <a:r>
              <a:rPr lang="en-US" dirty="0">
                <a:latin typeface="Times New Roman" panose="02020603050405020304" pitchFamily="18" charset="0"/>
                <a:cs typeface="Times New Roman" panose="02020603050405020304" pitchFamily="18" charset="0"/>
              </a:rPr>
              <a:t>: The AI tutor monitors student engagement through webcam analysis, detecting signs of boredom or disinterest. When boredom is detected, the system provides engaging activities such as puzzles, quiz to re-engage the student and maintain focus.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Interactive Learning</a:t>
            </a:r>
            <a:r>
              <a:rPr lang="en-US" dirty="0">
                <a:latin typeface="Times New Roman" panose="02020603050405020304" pitchFamily="18" charset="0"/>
                <a:cs typeface="Times New Roman" panose="02020603050405020304" pitchFamily="18" charset="0"/>
              </a:rPr>
              <a:t>:  </a:t>
            </a: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Interactive learning transforms the educational experience by making it more engaging and effective</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Personal Study Plans</a:t>
            </a:r>
            <a:r>
              <a:rPr lang="en-US" dirty="0">
                <a:latin typeface="Times New Roman" panose="02020603050405020304" pitchFamily="18" charset="0"/>
                <a:cs typeface="Times New Roman" panose="02020603050405020304" pitchFamily="18" charset="0"/>
              </a:rPr>
              <a:t>: AI tutors generate personalized study plans based on individual learning styles, strengths, and weaknesses. </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Speak Image, Mice</a:t>
            </a:r>
            <a:r>
              <a:rPr lang="en-US" dirty="0">
                <a:latin typeface="Times New Roman" panose="02020603050405020304" pitchFamily="18" charset="0"/>
                <a:cs typeface="Times New Roman" panose="02020603050405020304" pitchFamily="18" charset="0"/>
              </a:rPr>
              <a:t>: This feature enables users to verbally describe an image or topic without typing, enhancing accessibility for those with limited typing abilities. </a:t>
            </a:r>
          </a:p>
          <a:p>
            <a:pPr>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457200" lvl="0" indent="-317500" algn="l" rtl="0">
              <a:lnSpc>
                <a:spcPct val="150000"/>
              </a:lnSpc>
              <a:spcBef>
                <a:spcPts val="0"/>
              </a:spcBef>
              <a:spcAft>
                <a:spcPts val="0"/>
              </a:spcAft>
              <a:buSzPts val="1400"/>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C21770B-843A-C965-8A0C-279A8ED65932}"/>
              </a:ext>
            </a:extLst>
          </p:cNvPr>
          <p:cNvSpPr>
            <a:spLocks noGrp="1"/>
          </p:cNvSpPr>
          <p:nvPr>
            <p:ph type="title"/>
          </p:nvPr>
        </p:nvSpPr>
        <p:spPr>
          <a:xfrm>
            <a:off x="720000" y="299545"/>
            <a:ext cx="7704000" cy="718180"/>
          </a:xfrm>
        </p:spPr>
        <p:txBody>
          <a:bodyPr/>
          <a:lstStyle/>
          <a:p>
            <a:r>
              <a:rPr lang="en-US" dirty="0"/>
              <a:t>Features</a:t>
            </a:r>
            <a:endParaRPr lang="en-IN" dirty="0"/>
          </a:p>
        </p:txBody>
      </p:sp>
    </p:spTree>
    <p:extLst>
      <p:ext uri="{BB962C8B-B14F-4D97-AF65-F5344CB8AC3E}">
        <p14:creationId xmlns:p14="http://schemas.microsoft.com/office/powerpoint/2010/main" val="3951321935"/>
      </p:ext>
    </p:extLst>
  </p:cSld>
  <p:clrMapOvr>
    <a:masterClrMapping/>
  </p:clrMapOvr>
</p:sld>
</file>

<file path=ppt/theme/theme1.xml><?xml version="1.0" encoding="utf-8"?>
<a:theme xmlns:a="http://schemas.openxmlformats.org/drawingml/2006/main"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1146</Words>
  <Application>Microsoft Office PowerPoint</Application>
  <PresentationFormat>On-screen Show (16:9)</PresentationFormat>
  <Paragraphs>116</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Symbol</vt:lpstr>
      <vt:lpstr>Sora</vt:lpstr>
      <vt:lpstr>Arial</vt:lpstr>
      <vt:lpstr>Aptos</vt:lpstr>
      <vt:lpstr>Lato</vt:lpstr>
      <vt:lpstr>Wingdings</vt:lpstr>
      <vt:lpstr>AI Essentials Workshop by Slidesgo</vt:lpstr>
      <vt:lpstr>PERSONALIZED EDUCATION WITH AI TUTORS</vt:lpstr>
      <vt:lpstr>CORE IDEA: </vt:lpstr>
      <vt:lpstr>TECHNICAL SPECIFICATION:  </vt:lpstr>
      <vt:lpstr>—Introduction</vt:lpstr>
      <vt:lpstr>Traditional education struggles to accommodate various learning needs, leading to disparities in academic performance. Student often disengage due to lack of personalized instruction and interactive learning experiences. </vt:lpstr>
      <vt:lpstr>Solution Overview:</vt:lpstr>
      <vt:lpstr>How It Works:</vt:lpstr>
      <vt:lpstr>Flow chart</vt:lpstr>
      <vt:lpstr>Features</vt:lpstr>
      <vt:lpstr> Target Market Size:</vt:lpstr>
      <vt:lpstr>Software Requirements for Personalized Learning with AI Tutors:      </vt:lpstr>
      <vt:lpstr>PowerPoint Presentation</vt:lpstr>
      <vt:lpstr>Non-Functional Requirements:   </vt:lpstr>
      <vt:lpstr>PowerPoint Presentation</vt:lpstr>
      <vt:lpstr>Benefits: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PERSONAL LEARNING GUIDE</dc:title>
  <cp:lastModifiedBy>Divya Santhoshi Ponnam</cp:lastModifiedBy>
  <cp:revision>5</cp:revision>
  <dcterms:modified xsi:type="dcterms:W3CDTF">2024-05-21T13:12:01Z</dcterms:modified>
</cp:coreProperties>
</file>