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7559675" cy="10691813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5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6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7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8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9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9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9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9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245800" y="4245840"/>
            <a:ext cx="896400" cy="8964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 flipH="1">
            <a:off x="8245800" y="4245840"/>
            <a:ext cx="896400" cy="896400"/>
          </a:xfrm>
          <a:prstGeom prst="round1Rect">
            <a:avLst>
              <a:gd name="adj" fmla="val 16667"/>
            </a:avLst>
          </a:prstGeom>
          <a:solidFill>
            <a:srgbClr val="FFFFFF">
              <a:alpha val="6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 rot="10800000" flipH="1">
            <a:off x="-2520" y="5143680"/>
            <a:ext cx="9142920" cy="448596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656280"/>
            <a:ext cx="9142920" cy="107640"/>
          </a:xfrm>
          <a:prstGeom prst="rect">
            <a:avLst/>
          </a:prstGeom>
          <a:gradFill>
            <a:gsLst>
              <a:gs pos="0">
                <a:srgbClr val="F9F9F9"/>
              </a:gs>
              <a:gs pos="100000">
                <a:srgbClr val="DEDEDE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0"/>
          <p:cNvSpPr/>
          <p:nvPr/>
        </p:nvSpPr>
        <p:spPr>
          <a:xfrm>
            <a:off x="390600" y="914400"/>
            <a:ext cx="8220960" cy="9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SciKit Learn</a:t>
            </a:r>
            <a:endParaRPr sz="4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0"/>
          <p:cNvSpPr/>
          <p:nvPr/>
        </p:nvSpPr>
        <p:spPr>
          <a:xfrm>
            <a:off x="457200" y="1854000"/>
            <a:ext cx="822096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FS’tival-22 Software Freedom Day</a:t>
            </a:r>
            <a:endParaRPr sz="2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80" y="-99720"/>
            <a:ext cx="1161000" cy="11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2920" y="165960"/>
            <a:ext cx="644400" cy="62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9640" y="177120"/>
            <a:ext cx="502200" cy="606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0"/>
          <p:cNvSpPr txBox="1"/>
          <p:nvPr/>
        </p:nvSpPr>
        <p:spPr>
          <a:xfrm>
            <a:off x="457200" y="2552760"/>
            <a:ext cx="6629400" cy="17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Team Name : Matrix Agents</a:t>
            </a:r>
            <a:endParaRPr sz="21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Members:</a:t>
            </a:r>
            <a:endParaRPr sz="21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		MADHAV S – 21C049</a:t>
            </a:r>
            <a:endParaRPr sz="21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		VIGNESH M - 21C115</a:t>
            </a:r>
            <a:endParaRPr sz="21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		DHAKSHESH T L A - 21C021</a:t>
            </a:r>
            <a:endParaRPr sz="2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1"/>
          <p:cNvSpPr/>
          <p:nvPr/>
        </p:nvSpPr>
        <p:spPr>
          <a:xfrm>
            <a:off x="267840" y="20160"/>
            <a:ext cx="8825400" cy="6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About Tool</a:t>
            </a:r>
            <a:endParaRPr sz="2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1"/>
          <p:cNvSpPr/>
          <p:nvPr/>
        </p:nvSpPr>
        <p:spPr>
          <a:xfrm>
            <a:off x="242640" y="853560"/>
            <a:ext cx="5133960" cy="39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41"/>
          <p:cNvSpPr/>
          <p:nvPr/>
        </p:nvSpPr>
        <p:spPr>
          <a:xfrm>
            <a:off x="267840" y="870480"/>
            <a:ext cx="6095880" cy="39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1"/>
          <p:cNvSpPr/>
          <p:nvPr/>
        </p:nvSpPr>
        <p:spPr>
          <a:xfrm>
            <a:off x="222480" y="972720"/>
            <a:ext cx="8714520" cy="597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1"/>
          <p:cNvSpPr txBox="1"/>
          <p:nvPr/>
        </p:nvSpPr>
        <p:spPr>
          <a:xfrm>
            <a:off x="914400" y="972720"/>
            <a:ext cx="8001000" cy="359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Scikit learn is completely  an open source library for Machine Learning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Largely written in Python and built upon NumPy, SciPy and Matplotlib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Provides a selection of efficient tools for machine learning and statistical modeling including classification, regression, clustering and dimensionality reduction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Also useful in checking the correctness of the model through accuracy, precision, confusion matrix, f1 score and cross validation methods 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/>
          <p:nvPr/>
        </p:nvSpPr>
        <p:spPr>
          <a:xfrm>
            <a:off x="441360" y="36720"/>
            <a:ext cx="8825400" cy="6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Licence and Version</a:t>
            </a:r>
            <a:endParaRPr sz="2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2"/>
          <p:cNvSpPr/>
          <p:nvPr/>
        </p:nvSpPr>
        <p:spPr>
          <a:xfrm>
            <a:off x="441360" y="833400"/>
            <a:ext cx="8260560" cy="59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2"/>
          <p:cNvSpPr txBox="1"/>
          <p:nvPr/>
        </p:nvSpPr>
        <p:spPr>
          <a:xfrm>
            <a:off x="457200" y="833400"/>
            <a:ext cx="8458200" cy="403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latin typeface="Arial"/>
                <a:ea typeface="Arial"/>
                <a:cs typeface="Arial"/>
                <a:sym typeface="Arial"/>
              </a:rPr>
              <a:t>NEW BSD LICENSE</a:t>
            </a:r>
            <a:endParaRPr sz="105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strike="noStrike">
                <a:latin typeface="Arial"/>
                <a:ea typeface="Arial"/>
                <a:cs typeface="Arial"/>
                <a:sym typeface="Arial"/>
              </a:rPr>
              <a:t>Redistribution and use in source and binary forms, with or without modification, are permitted provided.</a:t>
            </a:r>
            <a:endParaRPr sz="105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strike="noStrike">
                <a:latin typeface="Arial"/>
                <a:ea typeface="Arial"/>
                <a:cs typeface="Arial"/>
                <a:sym typeface="Arial"/>
              </a:rPr>
              <a:t>New BSD License</a:t>
            </a:r>
            <a:endParaRPr sz="105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strike="noStrike">
                <a:latin typeface="Arial"/>
                <a:ea typeface="Arial"/>
                <a:cs typeface="Arial"/>
                <a:sym typeface="Arial"/>
              </a:rPr>
              <a:t>Author  Regents of the University of California</a:t>
            </a:r>
            <a:endParaRPr sz="105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strike="noStrike">
                <a:latin typeface="Arial"/>
                <a:ea typeface="Arial"/>
                <a:cs typeface="Arial"/>
                <a:sym typeface="Arial"/>
              </a:rPr>
              <a:t>Publisher  Public Domain</a:t>
            </a:r>
            <a:endParaRPr sz="105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strike="noStrike">
                <a:latin typeface="Arial"/>
                <a:ea typeface="Arial"/>
                <a:cs typeface="Arial"/>
                <a:sym typeface="Arial"/>
              </a:rPr>
              <a:t>Published  22 July 1999</a:t>
            </a:r>
            <a:endParaRPr sz="105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strike="noStrike">
                <a:latin typeface="Arial"/>
                <a:ea typeface="Arial"/>
                <a:cs typeface="Arial"/>
                <a:sym typeface="Arial"/>
              </a:rPr>
              <a:t>SPDX identifier  BSD-3-Clause</a:t>
            </a:r>
            <a:endParaRPr sz="105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strike="noStrike">
                <a:latin typeface="Arial"/>
                <a:ea typeface="Arial"/>
                <a:cs typeface="Arial"/>
                <a:sym typeface="Arial"/>
              </a:rPr>
              <a:t>Debian FSG compatible Yes</a:t>
            </a:r>
            <a:endParaRPr sz="105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strike="noStrike">
                <a:latin typeface="Arial"/>
                <a:ea typeface="Arial"/>
                <a:cs typeface="Arial"/>
                <a:sym typeface="Arial"/>
              </a:rPr>
              <a:t>FSF approved  Yes</a:t>
            </a:r>
            <a:endParaRPr sz="105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strike="noStrike">
                <a:latin typeface="Arial"/>
                <a:ea typeface="Arial"/>
                <a:cs typeface="Arial"/>
                <a:sym typeface="Arial"/>
              </a:rPr>
              <a:t>OSI approved Yes</a:t>
            </a:r>
            <a:endParaRPr sz="105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strike="noStrike">
                <a:latin typeface="Arial"/>
                <a:ea typeface="Arial"/>
                <a:cs typeface="Arial"/>
                <a:sym typeface="Arial"/>
              </a:rPr>
              <a:t>GPL compatible Yes</a:t>
            </a:r>
            <a:endParaRPr sz="105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strike="noStrike">
                <a:latin typeface="Arial"/>
                <a:ea typeface="Arial"/>
                <a:cs typeface="Arial"/>
                <a:sym typeface="Arial"/>
              </a:rPr>
              <a:t>Copyleft No</a:t>
            </a:r>
            <a:endParaRPr sz="105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strike="noStrike">
                <a:latin typeface="Arial"/>
                <a:ea typeface="Arial"/>
                <a:cs typeface="Arial"/>
                <a:sym typeface="Arial"/>
              </a:rPr>
              <a:t>Linking from code with a different license Yes</a:t>
            </a:r>
            <a:endParaRPr sz="105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/>
          <p:nvPr/>
        </p:nvSpPr>
        <p:spPr>
          <a:xfrm>
            <a:off x="612000" y="60480"/>
            <a:ext cx="8825400" cy="6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Advantages </a:t>
            </a:r>
            <a:endParaRPr sz="2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3"/>
          <p:cNvSpPr/>
          <p:nvPr/>
        </p:nvSpPr>
        <p:spPr>
          <a:xfrm>
            <a:off x="612000" y="862920"/>
            <a:ext cx="8237880" cy="619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3"/>
          <p:cNvSpPr txBox="1"/>
          <p:nvPr/>
        </p:nvSpPr>
        <p:spPr>
          <a:xfrm>
            <a:off x="685800" y="914400"/>
            <a:ext cx="7315200" cy="392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SciKit Learn is a more flexible tool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More Algorithms for a wide range of models: classification, regression, and clustering models, as well as preprocessing, dimensionality reduction and evaluation tools. Also supports Neural Networks.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Robust inbuilt libraries for both modeling and testing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Perfect for testing models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For most practical machine learning tasks, TensorFlow is an overskill.  SciKit learn  is a much more user friendly library that is more than sufficient in most scenarios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4"/>
          <p:cNvSpPr/>
          <p:nvPr/>
        </p:nvSpPr>
        <p:spPr>
          <a:xfrm>
            <a:off x="585360" y="75240"/>
            <a:ext cx="8825400" cy="6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Similar Open Source Tools</a:t>
            </a:r>
            <a:endParaRPr sz="2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1371600" y="914400"/>
            <a:ext cx="7543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KERAS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PyTorch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H2O.ai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TENSORFLOW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APACHE SPARK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/>
          <p:nvPr/>
        </p:nvSpPr>
        <p:spPr>
          <a:xfrm>
            <a:off x="489600" y="82800"/>
            <a:ext cx="8825400" cy="6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About Mini Project</a:t>
            </a:r>
            <a:endParaRPr sz="2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5"/>
          <p:cNvSpPr/>
          <p:nvPr/>
        </p:nvSpPr>
        <p:spPr>
          <a:xfrm>
            <a:off x="489600" y="982440"/>
            <a:ext cx="8714520" cy="535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45"/>
          <p:cNvSpPr txBox="1"/>
          <p:nvPr/>
        </p:nvSpPr>
        <p:spPr>
          <a:xfrm>
            <a:off x="685800" y="914400"/>
            <a:ext cx="7315200" cy="38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PROBLEM STATEMENT: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					Need for assistive devices for doctors and institutions in making decisions related to predicting the risk of heart failure in a heart patient.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Dataset Source : Kaggle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Outliers : 1.96%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Model : Logistic Regression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Accuracy : 84.44%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Precision : 90.43%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F_Score : 85.86%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6"/>
          <p:cNvSpPr txBox="1"/>
          <p:nvPr/>
        </p:nvSpPr>
        <p:spPr>
          <a:xfrm>
            <a:off x="457200" y="5616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Parameters:</a:t>
            </a:r>
            <a:endParaRPr sz="21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6"/>
          <p:cNvSpPr txBox="1"/>
          <p:nvPr/>
        </p:nvSpPr>
        <p:spPr>
          <a:xfrm>
            <a:off x="685800" y="914400"/>
            <a:ext cx="7315200" cy="386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 	AGE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	RESTING BP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	CHOLESTEROL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	GENDER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	FASTING BLOOD SUGAR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	CHEST PAIN TYPE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	RESTING ECG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	MAXHR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	EXERCISE ANGINA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	OLD PEAK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	ST SLOPE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7"/>
          <p:cNvSpPr txBox="1"/>
          <p:nvPr/>
        </p:nvSpPr>
        <p:spPr>
          <a:xfrm>
            <a:off x="457920" y="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Modules used from SciKit Learn :</a:t>
            </a:r>
            <a:endParaRPr sz="21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7"/>
          <p:cNvSpPr txBox="1"/>
          <p:nvPr/>
        </p:nvSpPr>
        <p:spPr>
          <a:xfrm>
            <a:off x="1600200" y="914400"/>
            <a:ext cx="5257800" cy="277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10169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Pre processing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Model_selection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Decomposition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Linear_model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Metrics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Impute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8"/>
          <p:cNvSpPr/>
          <p:nvPr/>
        </p:nvSpPr>
        <p:spPr>
          <a:xfrm>
            <a:off x="460800" y="2065320"/>
            <a:ext cx="822096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4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On-screen Show (16:9)</PresentationFormat>
  <Paragraphs>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Noto Sans Symbols</vt:lpstr>
      <vt:lpstr>Roboto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MADHAV</cp:lastModifiedBy>
  <cp:revision>1</cp:revision>
  <dcterms:modified xsi:type="dcterms:W3CDTF">2022-11-01T01:22:53Z</dcterms:modified>
</cp:coreProperties>
</file>