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FE02-A0ED-480F-A734-8E781AD4F87D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ED55-AD96-4FE6-8451-1FDB3D0E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navcen.uscg.gov/?pageName=AboutDS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NK830 – Flagging of (AIS) </a:t>
            </a:r>
            <a:r>
              <a:rPr lang="en-IN" dirty="0" err="1" smtClean="0"/>
              <a:t>INactivity</a:t>
            </a:r>
            <a:r>
              <a:rPr lang="en-IN" dirty="0" smtClean="0"/>
              <a:t> Data(FIND)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Org. Name:</a:t>
            </a:r>
          </a:p>
          <a:p>
            <a:r>
              <a:rPr lang="en-IN" dirty="0" smtClean="0"/>
              <a:t>Indian National Centre For Ocean Information Services(INCOIS), Ministry Of Earth Sciences(MOES).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Reasons For Inactivity of 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Low frequency region</a:t>
            </a:r>
          </a:p>
          <a:p>
            <a:r>
              <a:rPr lang="en-IN" dirty="0" smtClean="0"/>
              <a:t>Illegal fishing</a:t>
            </a:r>
          </a:p>
          <a:p>
            <a:r>
              <a:rPr lang="en-IN" dirty="0" smtClean="0"/>
              <a:t>Illegal drug </a:t>
            </a:r>
            <a:r>
              <a:rPr lang="en-IN" dirty="0" err="1" smtClean="0"/>
              <a:t>smugling</a:t>
            </a:r>
            <a:endParaRPr lang="en-IN" dirty="0" smtClean="0"/>
          </a:p>
          <a:p>
            <a:r>
              <a:rPr lang="en-IN" dirty="0" smtClean="0"/>
              <a:t>Entering Country’s boundary without permission</a:t>
            </a:r>
          </a:p>
          <a:p>
            <a:r>
              <a:rPr lang="en-IN" dirty="0" smtClean="0"/>
              <a:t>Poor AIS device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worked with two solutions. They are,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IN" sz="3200" dirty="0" smtClean="0"/>
              <a:t>KNN Classification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IN" sz="3200" dirty="0" smtClean="0"/>
              <a:t>Decision Tree Classifier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KNN algorithm stands for K Nearest Neighbour</a:t>
            </a:r>
          </a:p>
          <a:p>
            <a:r>
              <a:rPr lang="en-IN" dirty="0" smtClean="0"/>
              <a:t>It</a:t>
            </a:r>
            <a:r>
              <a:rPr lang="en-IN" dirty="0" smtClean="0"/>
              <a:t> is a supervised classification algorithm.</a:t>
            </a:r>
          </a:p>
          <a:p>
            <a:r>
              <a:rPr lang="en-IN" dirty="0" smtClean="0"/>
              <a:t>It is a non-parametric classification algorithm.</a:t>
            </a:r>
          </a:p>
          <a:p>
            <a:r>
              <a:rPr lang="en-IN" dirty="0" smtClean="0"/>
              <a:t>It uses proximity to make classification or prediction about grouping an individual data point.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Decision Tree Classifier is a supervised classification algorithm.</a:t>
            </a:r>
          </a:p>
          <a:p>
            <a:r>
              <a:rPr lang="en-IN" dirty="0" smtClean="0"/>
              <a:t>It is a non-parametric classification algorithm.</a:t>
            </a:r>
          </a:p>
          <a:p>
            <a:r>
              <a:rPr lang="en-IN" dirty="0" smtClean="0"/>
              <a:t>It is used for both classification and regression task.</a:t>
            </a:r>
          </a:p>
          <a:p>
            <a:r>
              <a:rPr lang="en-US" dirty="0" smtClean="0"/>
              <a:t>It has a hierarchical, tree structure, which consists of a root node, branches, internal nodes and leaf nodes.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Team Leader : </a:t>
            </a:r>
            <a:r>
              <a:rPr lang="en-IN" dirty="0" err="1" smtClean="0"/>
              <a:t>Dhakshesh</a:t>
            </a:r>
            <a:r>
              <a:rPr lang="en-IN" dirty="0" smtClean="0"/>
              <a:t> V</a:t>
            </a:r>
          </a:p>
          <a:p>
            <a:r>
              <a:rPr lang="en-IN" dirty="0" smtClean="0"/>
              <a:t>Team Members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800" dirty="0" err="1" smtClean="0"/>
              <a:t>Raji</a:t>
            </a:r>
            <a:r>
              <a:rPr lang="en-IN" sz="2800" dirty="0" smtClean="0"/>
              <a:t> 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800" dirty="0" err="1" smtClean="0"/>
              <a:t>Nirmal</a:t>
            </a:r>
            <a:r>
              <a:rPr lang="en-IN" sz="2800" dirty="0" smtClean="0"/>
              <a:t> Kumar 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800" dirty="0" err="1" smtClean="0"/>
              <a:t>Lingaraja</a:t>
            </a:r>
            <a:r>
              <a:rPr lang="en-IN" sz="2800" dirty="0" smtClean="0"/>
              <a:t> 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800" dirty="0" err="1" smtClean="0"/>
              <a:t>Anitha</a:t>
            </a:r>
            <a:r>
              <a:rPr lang="en-IN" sz="2800" dirty="0" smtClean="0"/>
              <a:t> 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800" dirty="0" err="1" smtClean="0"/>
              <a:t>Abinaya</a:t>
            </a:r>
            <a:r>
              <a:rPr lang="en-IN" sz="2800" dirty="0" smtClean="0"/>
              <a:t> </a:t>
            </a:r>
            <a:r>
              <a:rPr lang="en-IN" sz="2800" dirty="0" err="1" smtClean="0"/>
              <a:t>Sarawathi</a:t>
            </a:r>
            <a:r>
              <a:rPr lang="en-IN" sz="2800" dirty="0" smtClean="0"/>
              <a:t> R</a:t>
            </a:r>
            <a:endParaRPr lang="en-US" sz="2800" dirty="0" smtClean="0"/>
          </a:p>
          <a:p>
            <a:pPr marL="571500" indent="-457200"/>
            <a:r>
              <a:rPr lang="en-IN" dirty="0" smtClean="0"/>
              <a:t>Team Mentor : </a:t>
            </a:r>
            <a:r>
              <a:rPr lang="en-IN" dirty="0" err="1" smtClean="0"/>
              <a:t>Brindhadevi</a:t>
            </a:r>
            <a:r>
              <a:rPr lang="en-IN" dirty="0" smtClean="0"/>
              <a:t> 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In most of the ship that travel around the world has a special device called Automated Identification  System.</a:t>
            </a:r>
          </a:p>
          <a:p>
            <a:pPr algn="just"/>
            <a:r>
              <a:rPr lang="en-IN" dirty="0" smtClean="0"/>
              <a:t>But sometimes AIS won’t do not transmit the data signal.</a:t>
            </a:r>
          </a:p>
          <a:p>
            <a:pPr algn="just"/>
            <a:r>
              <a:rPr lang="en-US" dirty="0" smtClean="0"/>
              <a:t>The reason may not be known. </a:t>
            </a:r>
          </a:p>
          <a:p>
            <a:pPr algn="just"/>
            <a:r>
              <a:rPr lang="en-US" dirty="0" smtClean="0"/>
              <a:t>It is important to know what happened in the inactive state of AIS. </a:t>
            </a:r>
          </a:p>
          <a:p>
            <a:pPr algn="just"/>
            <a:r>
              <a:rPr lang="en-US" dirty="0" smtClean="0"/>
              <a:t>We have been asked to create a interactive tool that categorize inactivity of a single ship or multiple ships in a selected area and classify the data based on the behavior of the ship, location, time and duration.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Automatic Identification System (AIS) is used transmit a ship’s position so that other ships are aware of its position.</a:t>
            </a:r>
          </a:p>
          <a:p>
            <a:r>
              <a:rPr lang="en-IN" dirty="0" smtClean="0"/>
              <a:t>It is developed by International Maritime Organization (IMO) Technical Committee.</a:t>
            </a:r>
          </a:p>
          <a:p>
            <a:r>
              <a:rPr lang="en-IN" dirty="0" smtClean="0"/>
              <a:t>It is also used to avoid ship collision.</a:t>
            </a:r>
          </a:p>
          <a:p>
            <a:r>
              <a:rPr lang="en-IN" dirty="0" smtClean="0"/>
              <a:t>A ship transmits its AIS signal to near by ships and to the Vessel Traffic Centre.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AIS has one VHF transmitter, two VHF TDMA receivers,</a:t>
            </a:r>
            <a:r>
              <a:rPr lang="en-US" dirty="0" smtClean="0"/>
              <a:t> one VHF </a:t>
            </a:r>
            <a:r>
              <a:rPr lang="en-US" dirty="0" smtClean="0">
                <a:hlinkClick r:id="rId2"/>
              </a:rPr>
              <a:t>DSC</a:t>
            </a:r>
            <a:r>
              <a:rPr lang="en-US" dirty="0" smtClean="0"/>
              <a:t> receiver through which data are exchanged.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3357562"/>
            <a:ext cx="3643338" cy="2500330"/>
          </a:xfrm>
          <a:prstGeom prst="rect">
            <a:avLst/>
          </a:prstGeom>
        </p:spPr>
      </p:pic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3357562"/>
            <a:ext cx="3929090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Transmitted By 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AIS transmits three types data. They are,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sz="2800" dirty="0"/>
              <a:t>	</a:t>
            </a:r>
            <a:r>
              <a:rPr lang="en-IN" sz="2800" dirty="0" smtClean="0"/>
              <a:t>Static data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sz="2800" dirty="0" smtClean="0"/>
              <a:t>Dynamic data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sz="2800" dirty="0" smtClean="0"/>
              <a:t>Voyage data</a:t>
            </a:r>
          </a:p>
          <a:p>
            <a:pPr marL="514350" indent="-514350"/>
            <a:r>
              <a:rPr lang="en-IN" dirty="0" smtClean="0"/>
              <a:t>Voyage data shows Navigation status, static draft, destination and ETA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Static data is information that must be programmed into AIS at installation and is verified periodically. </a:t>
            </a:r>
          </a:p>
          <a:p>
            <a:r>
              <a:rPr lang="en-IN" dirty="0" smtClean="0"/>
              <a:t>Static data shows Name, length, breadth, MMSI, type, IMO No and antenna location.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 data is continuously broadcast every few seconds.</a:t>
            </a:r>
          </a:p>
          <a:p>
            <a:r>
              <a:rPr lang="en-IN" dirty="0" smtClean="0"/>
              <a:t>The dynamic data are acquired from internal or external sensors including GPS.</a:t>
            </a:r>
          </a:p>
          <a:p>
            <a:r>
              <a:rPr lang="en-IN" dirty="0" smtClean="0"/>
              <a:t>Dynamic data shows Position, course, speed, heading and rate of turn.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Voyage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Voyage data is manually entered and should always be kept updated.</a:t>
            </a:r>
          </a:p>
          <a:p>
            <a:r>
              <a:rPr lang="en-IN" dirty="0" smtClean="0"/>
              <a:t>Navigation status must be updated throughout the course of voyage.</a:t>
            </a:r>
          </a:p>
          <a:p>
            <a:r>
              <a:rPr lang="en-IN" dirty="0" smtClean="0"/>
              <a:t>Vessels broadcast every 2-10 seconds, whereas vessels that are anchored broadcast signals every 3 minutes.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486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NK830 – Flagging of (AIS) INactivity Data(FIND)</vt:lpstr>
      <vt:lpstr>Team Details</vt:lpstr>
      <vt:lpstr>Problem Statement</vt:lpstr>
      <vt:lpstr>AIS</vt:lpstr>
      <vt:lpstr>Working of AIS</vt:lpstr>
      <vt:lpstr>Data Transmitted By AIS</vt:lpstr>
      <vt:lpstr>Static Data</vt:lpstr>
      <vt:lpstr>Dynamic Data</vt:lpstr>
      <vt:lpstr>Voyage Data</vt:lpstr>
      <vt:lpstr>Reasons For Inactivity of AIS</vt:lpstr>
      <vt:lpstr>Solution</vt:lpstr>
      <vt:lpstr>KNN Classification</vt:lpstr>
      <vt:lpstr>Decision Tree Classifier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NK830 – Flagging of (AIS) INactivity Data(FIND)</dc:title>
  <dc:creator>Asus Vivobook</dc:creator>
  <cp:lastModifiedBy>Asus Vivobook</cp:lastModifiedBy>
  <cp:revision>68</cp:revision>
  <dcterms:created xsi:type="dcterms:W3CDTF">2022-08-25T05:01:04Z</dcterms:created>
  <dcterms:modified xsi:type="dcterms:W3CDTF">2022-08-26T09:42:30Z</dcterms:modified>
</cp:coreProperties>
</file>