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ksinyaa S" userId="55cabd19df70a8d5" providerId="LiveId" clId="{6322CEB0-5461-4865-81B9-C8C1022D2898}"/>
    <pc:docChg chg="undo redo custSel addSld delSld modSld">
      <pc:chgData name="Dhaksinyaa S" userId="55cabd19df70a8d5" providerId="LiveId" clId="{6322CEB0-5461-4865-81B9-C8C1022D2898}" dt="2024-04-29T03:12:34.618" v="1198" actId="14100"/>
      <pc:docMkLst>
        <pc:docMk/>
      </pc:docMkLst>
      <pc:sldChg chg="addSp delSp modSp new mod">
        <pc:chgData name="Dhaksinyaa S" userId="55cabd19df70a8d5" providerId="LiveId" clId="{6322CEB0-5461-4865-81B9-C8C1022D2898}" dt="2024-04-29T03:00:51.174" v="1133" actId="20577"/>
        <pc:sldMkLst>
          <pc:docMk/>
          <pc:sldMk cId="3870712777" sldId="256"/>
        </pc:sldMkLst>
        <pc:spChg chg="mod">
          <ac:chgData name="Dhaksinyaa S" userId="55cabd19df70a8d5" providerId="LiveId" clId="{6322CEB0-5461-4865-81B9-C8C1022D2898}" dt="2024-04-29T03:00:51.174" v="1133" actId="20577"/>
          <ac:spMkLst>
            <pc:docMk/>
            <pc:sldMk cId="3870712777" sldId="256"/>
            <ac:spMk id="2" creationId="{8408800E-4630-033E-232C-A5D4081CFF2A}"/>
          </ac:spMkLst>
        </pc:spChg>
        <pc:spChg chg="mod">
          <ac:chgData name="Dhaksinyaa S" userId="55cabd19df70a8d5" providerId="LiveId" clId="{6322CEB0-5461-4865-81B9-C8C1022D2898}" dt="2024-04-29T02:38:41.324" v="913" actId="1076"/>
          <ac:spMkLst>
            <pc:docMk/>
            <pc:sldMk cId="3870712777" sldId="256"/>
            <ac:spMk id="3" creationId="{07018023-5B96-948E-68C6-861ED8840F9B}"/>
          </ac:spMkLst>
        </pc:spChg>
        <pc:graphicFrameChg chg="add mod">
          <ac:chgData name="Dhaksinyaa S" userId="55cabd19df70a8d5" providerId="LiveId" clId="{6322CEB0-5461-4865-81B9-C8C1022D2898}" dt="2024-04-29T00:12:51.320" v="32"/>
          <ac:graphicFrameMkLst>
            <pc:docMk/>
            <pc:sldMk cId="3870712777" sldId="256"/>
            <ac:graphicFrameMk id="4" creationId="{EFE82D42-A588-4054-7105-3443754E7F96}"/>
          </ac:graphicFrameMkLst>
        </pc:graphicFrameChg>
        <pc:graphicFrameChg chg="add mod">
          <ac:chgData name="Dhaksinyaa S" userId="55cabd19df70a8d5" providerId="LiveId" clId="{6322CEB0-5461-4865-81B9-C8C1022D2898}" dt="2024-04-29T00:12:54.468" v="33"/>
          <ac:graphicFrameMkLst>
            <pc:docMk/>
            <pc:sldMk cId="3870712777" sldId="256"/>
            <ac:graphicFrameMk id="5" creationId="{18F0AF3B-BFF7-29F2-46AB-AB002D5FAFA9}"/>
          </ac:graphicFrameMkLst>
        </pc:graphicFrameChg>
        <pc:graphicFrameChg chg="add mod">
          <ac:chgData name="Dhaksinyaa S" userId="55cabd19df70a8d5" providerId="LiveId" clId="{6322CEB0-5461-4865-81B9-C8C1022D2898}" dt="2024-04-29T00:13:36.762" v="40"/>
          <ac:graphicFrameMkLst>
            <pc:docMk/>
            <pc:sldMk cId="3870712777" sldId="256"/>
            <ac:graphicFrameMk id="6" creationId="{F805CE8A-0007-C988-072C-02F300B2CE38}"/>
          </ac:graphicFrameMkLst>
        </pc:graphicFrameChg>
        <pc:graphicFrameChg chg="add del mod">
          <ac:chgData name="Dhaksinyaa S" userId="55cabd19df70a8d5" providerId="LiveId" clId="{6322CEB0-5461-4865-81B9-C8C1022D2898}" dt="2024-04-29T00:13:49.131" v="44" actId="21"/>
          <ac:graphicFrameMkLst>
            <pc:docMk/>
            <pc:sldMk cId="3870712777" sldId="256"/>
            <ac:graphicFrameMk id="7" creationId="{8511F961-5AC7-197B-AEB0-91265AC0FDEF}"/>
          </ac:graphicFrameMkLst>
        </pc:graphicFrameChg>
        <pc:graphicFrameChg chg="add mod">
          <ac:chgData name="Dhaksinyaa S" userId="55cabd19df70a8d5" providerId="LiveId" clId="{6322CEB0-5461-4865-81B9-C8C1022D2898}" dt="2024-04-29T00:19:53.301" v="52"/>
          <ac:graphicFrameMkLst>
            <pc:docMk/>
            <pc:sldMk cId="3870712777" sldId="256"/>
            <ac:graphicFrameMk id="8" creationId="{66244E98-35F0-9864-44DE-AF91363EAED0}"/>
          </ac:graphicFrameMkLst>
        </pc:graphicFrameChg>
        <pc:graphicFrameChg chg="add mod">
          <ac:chgData name="Dhaksinyaa S" userId="55cabd19df70a8d5" providerId="LiveId" clId="{6322CEB0-5461-4865-81B9-C8C1022D2898}" dt="2024-04-29T00:20:07.692" v="53"/>
          <ac:graphicFrameMkLst>
            <pc:docMk/>
            <pc:sldMk cId="3870712777" sldId="256"/>
            <ac:graphicFrameMk id="9" creationId="{D1A2F7C4-AF11-A53B-E5B5-5B5B26423FD1}"/>
          </ac:graphicFrameMkLst>
        </pc:graphicFrameChg>
        <pc:picChg chg="add mod">
          <ac:chgData name="Dhaksinyaa S" userId="55cabd19df70a8d5" providerId="LiveId" clId="{6322CEB0-5461-4865-81B9-C8C1022D2898}" dt="2024-04-29T02:38:44.181" v="914" actId="1076"/>
          <ac:picMkLst>
            <pc:docMk/>
            <pc:sldMk cId="3870712777" sldId="256"/>
            <ac:picMk id="10" creationId="{3C8706BC-BD16-BC75-E89E-FE5D33694272}"/>
          </ac:picMkLst>
        </pc:picChg>
      </pc:sldChg>
      <pc:sldChg chg="addSp modSp new mod">
        <pc:chgData name="Dhaksinyaa S" userId="55cabd19df70a8d5" providerId="LiveId" clId="{6322CEB0-5461-4865-81B9-C8C1022D2898}" dt="2024-04-29T03:10:01.995" v="1179" actId="14100"/>
        <pc:sldMkLst>
          <pc:docMk/>
          <pc:sldMk cId="587252146" sldId="257"/>
        </pc:sldMkLst>
        <pc:spChg chg="mod">
          <ac:chgData name="Dhaksinyaa S" userId="55cabd19df70a8d5" providerId="LiveId" clId="{6322CEB0-5461-4865-81B9-C8C1022D2898}" dt="2024-04-29T02:49:16.161" v="1061"/>
          <ac:spMkLst>
            <pc:docMk/>
            <pc:sldMk cId="587252146" sldId="257"/>
            <ac:spMk id="2" creationId="{414FBDC6-BBD7-B086-717B-7A0D18440B85}"/>
          </ac:spMkLst>
        </pc:spChg>
        <pc:spChg chg="mod">
          <ac:chgData name="Dhaksinyaa S" userId="55cabd19df70a8d5" providerId="LiveId" clId="{6322CEB0-5461-4865-81B9-C8C1022D2898}" dt="2024-04-29T03:09:50.928" v="1177" actId="27636"/>
          <ac:spMkLst>
            <pc:docMk/>
            <pc:sldMk cId="587252146" sldId="257"/>
            <ac:spMk id="3" creationId="{2E45EBC3-7D9C-4807-BFF4-1243E0854B03}"/>
          </ac:spMkLst>
        </pc:spChg>
        <pc:picChg chg="add mod">
          <ac:chgData name="Dhaksinyaa S" userId="55cabd19df70a8d5" providerId="LiveId" clId="{6322CEB0-5461-4865-81B9-C8C1022D2898}" dt="2024-04-29T03:10:01.995" v="1179" actId="14100"/>
          <ac:picMkLst>
            <pc:docMk/>
            <pc:sldMk cId="587252146" sldId="257"/>
            <ac:picMk id="4" creationId="{9F68D24B-8834-7BB2-E4DA-C3DD20BE7F26}"/>
          </ac:picMkLst>
        </pc:picChg>
      </pc:sldChg>
      <pc:sldChg chg="addSp modSp new mod">
        <pc:chgData name="Dhaksinyaa S" userId="55cabd19df70a8d5" providerId="LiveId" clId="{6322CEB0-5461-4865-81B9-C8C1022D2898}" dt="2024-04-29T03:08:39.100" v="1169" actId="1076"/>
        <pc:sldMkLst>
          <pc:docMk/>
          <pc:sldMk cId="4220793168" sldId="258"/>
        </pc:sldMkLst>
        <pc:spChg chg="mod">
          <ac:chgData name="Dhaksinyaa S" userId="55cabd19df70a8d5" providerId="LiveId" clId="{6322CEB0-5461-4865-81B9-C8C1022D2898}" dt="2024-04-29T01:30:48.014" v="372" actId="1076"/>
          <ac:spMkLst>
            <pc:docMk/>
            <pc:sldMk cId="4220793168" sldId="258"/>
            <ac:spMk id="2" creationId="{4BE395A8-675F-3F51-2EB3-A16F0991315A}"/>
          </ac:spMkLst>
        </pc:spChg>
        <pc:spChg chg="mod">
          <ac:chgData name="Dhaksinyaa S" userId="55cabd19df70a8d5" providerId="LiveId" clId="{6322CEB0-5461-4865-81B9-C8C1022D2898}" dt="2024-04-29T02:52:24.360" v="1067" actId="207"/>
          <ac:spMkLst>
            <pc:docMk/>
            <pc:sldMk cId="4220793168" sldId="258"/>
            <ac:spMk id="3" creationId="{FA958CE5-0D3B-7E77-EF48-82333CE24C3E}"/>
          </ac:spMkLst>
        </pc:spChg>
        <pc:spChg chg="add">
          <ac:chgData name="Dhaksinyaa S" userId="55cabd19df70a8d5" providerId="LiveId" clId="{6322CEB0-5461-4865-81B9-C8C1022D2898}" dt="2024-04-29T02:57:04.962" v="1068"/>
          <ac:spMkLst>
            <pc:docMk/>
            <pc:sldMk cId="4220793168" sldId="258"/>
            <ac:spMk id="4" creationId="{917201C3-A181-C726-9DF6-B53C21B75EE5}"/>
          </ac:spMkLst>
        </pc:spChg>
        <pc:spChg chg="add mod">
          <ac:chgData name="Dhaksinyaa S" userId="55cabd19df70a8d5" providerId="LiveId" clId="{6322CEB0-5461-4865-81B9-C8C1022D2898}" dt="2024-04-29T02:57:08.520" v="1069"/>
          <ac:spMkLst>
            <pc:docMk/>
            <pc:sldMk cId="4220793168" sldId="258"/>
            <ac:spMk id="5" creationId="{BF084950-7C65-74B0-7592-DAB667DB6A7C}"/>
          </ac:spMkLst>
        </pc:spChg>
        <pc:picChg chg="add mod">
          <ac:chgData name="Dhaksinyaa S" userId="55cabd19df70a8d5" providerId="LiveId" clId="{6322CEB0-5461-4865-81B9-C8C1022D2898}" dt="2024-04-29T03:08:39.100" v="1169" actId="1076"/>
          <ac:picMkLst>
            <pc:docMk/>
            <pc:sldMk cId="4220793168" sldId="258"/>
            <ac:picMk id="7" creationId="{B60894A1-1449-A6CE-C942-B97DD17B1B06}"/>
          </ac:picMkLst>
        </pc:picChg>
      </pc:sldChg>
      <pc:sldChg chg="addSp delSp modSp new mod">
        <pc:chgData name="Dhaksinyaa S" userId="55cabd19df70a8d5" providerId="LiveId" clId="{6322CEB0-5461-4865-81B9-C8C1022D2898}" dt="2024-04-29T02:41:17.224" v="971" actId="1076"/>
        <pc:sldMkLst>
          <pc:docMk/>
          <pc:sldMk cId="3441390878" sldId="259"/>
        </pc:sldMkLst>
        <pc:spChg chg="del">
          <ac:chgData name="Dhaksinyaa S" userId="55cabd19df70a8d5" providerId="LiveId" clId="{6322CEB0-5461-4865-81B9-C8C1022D2898}" dt="2024-04-29T01:31:10.752" v="376" actId="21"/>
          <ac:spMkLst>
            <pc:docMk/>
            <pc:sldMk cId="3441390878" sldId="259"/>
            <ac:spMk id="2" creationId="{2A054603-C2E0-2954-3B3B-D0F4EA54A5E7}"/>
          </ac:spMkLst>
        </pc:spChg>
        <pc:spChg chg="add del mod">
          <ac:chgData name="Dhaksinyaa S" userId="55cabd19df70a8d5" providerId="LiveId" clId="{6322CEB0-5461-4865-81B9-C8C1022D2898}" dt="2024-04-29T01:59:02.989" v="487" actId="20577"/>
          <ac:spMkLst>
            <pc:docMk/>
            <pc:sldMk cId="3441390878" sldId="259"/>
            <ac:spMk id="3" creationId="{24677AF8-A12A-3B65-FC12-57C89A683E29}"/>
          </ac:spMkLst>
        </pc:spChg>
        <pc:spChg chg="add">
          <ac:chgData name="Dhaksinyaa S" userId="55cabd19df70a8d5" providerId="LiveId" clId="{6322CEB0-5461-4865-81B9-C8C1022D2898}" dt="2024-04-29T01:37:32.548" v="426"/>
          <ac:spMkLst>
            <pc:docMk/>
            <pc:sldMk cId="3441390878" sldId="259"/>
            <ac:spMk id="4" creationId="{76976409-1492-F9EE-E72D-7132DA4283D5}"/>
          </ac:spMkLst>
        </pc:spChg>
        <pc:spChg chg="add del mod">
          <ac:chgData name="Dhaksinyaa S" userId="55cabd19df70a8d5" providerId="LiveId" clId="{6322CEB0-5461-4865-81B9-C8C1022D2898}" dt="2024-04-29T01:59:02.503" v="486" actId="21"/>
          <ac:spMkLst>
            <pc:docMk/>
            <pc:sldMk cId="3441390878" sldId="259"/>
            <ac:spMk id="8" creationId="{234BA483-893A-ED01-1AB5-C68D3CB4325E}"/>
          </ac:spMkLst>
        </pc:spChg>
        <pc:picChg chg="add mod">
          <ac:chgData name="Dhaksinyaa S" userId="55cabd19df70a8d5" providerId="LiveId" clId="{6322CEB0-5461-4865-81B9-C8C1022D2898}" dt="2024-04-29T02:41:17.224" v="971" actId="1076"/>
          <ac:picMkLst>
            <pc:docMk/>
            <pc:sldMk cId="3441390878" sldId="259"/>
            <ac:picMk id="6" creationId="{494FDC0A-1B07-8978-B651-670EB415A2E4}"/>
          </ac:picMkLst>
        </pc:picChg>
      </pc:sldChg>
      <pc:sldChg chg="addSp delSp modSp new mod">
        <pc:chgData name="Dhaksinyaa S" userId="55cabd19df70a8d5" providerId="LiveId" clId="{6322CEB0-5461-4865-81B9-C8C1022D2898}" dt="2024-04-29T02:41:27.569" v="973" actId="1076"/>
        <pc:sldMkLst>
          <pc:docMk/>
          <pc:sldMk cId="516988511" sldId="260"/>
        </pc:sldMkLst>
        <pc:spChg chg="del">
          <ac:chgData name="Dhaksinyaa S" userId="55cabd19df70a8d5" providerId="LiveId" clId="{6322CEB0-5461-4865-81B9-C8C1022D2898}" dt="2024-04-29T01:40:18.904" v="437" actId="21"/>
          <ac:spMkLst>
            <pc:docMk/>
            <pc:sldMk cId="516988511" sldId="260"/>
            <ac:spMk id="2" creationId="{5825CA44-465D-E8B1-5AA7-14BE9A6419D5}"/>
          </ac:spMkLst>
        </pc:spChg>
        <pc:spChg chg="add del mod">
          <ac:chgData name="Dhaksinyaa S" userId="55cabd19df70a8d5" providerId="LiveId" clId="{6322CEB0-5461-4865-81B9-C8C1022D2898}" dt="2024-04-29T02:00:46.133" v="564" actId="20577"/>
          <ac:spMkLst>
            <pc:docMk/>
            <pc:sldMk cId="516988511" sldId="260"/>
            <ac:spMk id="3" creationId="{1481C69F-A7D7-32C4-EE4B-26B8216731E0}"/>
          </ac:spMkLst>
        </pc:spChg>
        <pc:spChg chg="add mod">
          <ac:chgData name="Dhaksinyaa S" userId="55cabd19df70a8d5" providerId="LiveId" clId="{6322CEB0-5461-4865-81B9-C8C1022D2898}" dt="2024-04-29T02:20:40.938" v="580" actId="27636"/>
          <ac:spMkLst>
            <pc:docMk/>
            <pc:sldMk cId="516988511" sldId="260"/>
            <ac:spMk id="8" creationId="{C3C1E3E5-9184-1659-5DCE-C57FB9B41BFA}"/>
          </ac:spMkLst>
        </pc:spChg>
        <pc:spChg chg="add mod">
          <ac:chgData name="Dhaksinyaa S" userId="55cabd19df70a8d5" providerId="LiveId" clId="{6322CEB0-5461-4865-81B9-C8C1022D2898}" dt="2024-04-29T02:21:24.549" v="583" actId="15"/>
          <ac:spMkLst>
            <pc:docMk/>
            <pc:sldMk cId="516988511" sldId="260"/>
            <ac:spMk id="9" creationId="{A9ABD141-28E4-40C0-06DE-DC5859DFBBD3}"/>
          </ac:spMkLst>
        </pc:spChg>
        <pc:spChg chg="add">
          <ac:chgData name="Dhaksinyaa S" userId="55cabd19df70a8d5" providerId="LiveId" clId="{6322CEB0-5461-4865-81B9-C8C1022D2898}" dt="2024-04-29T02:21:28.762" v="584"/>
          <ac:spMkLst>
            <pc:docMk/>
            <pc:sldMk cId="516988511" sldId="260"/>
            <ac:spMk id="10" creationId="{3E952E43-CFBE-A24C-59AA-9C2CCF25C024}"/>
          </ac:spMkLst>
        </pc:spChg>
        <pc:spChg chg="add">
          <ac:chgData name="Dhaksinyaa S" userId="55cabd19df70a8d5" providerId="LiveId" clId="{6322CEB0-5461-4865-81B9-C8C1022D2898}" dt="2024-04-29T02:21:48.128" v="585"/>
          <ac:spMkLst>
            <pc:docMk/>
            <pc:sldMk cId="516988511" sldId="260"/>
            <ac:spMk id="11" creationId="{0A9CE4E5-2439-F9D0-FE54-9CAFA77EDF3F}"/>
          </ac:spMkLst>
        </pc:spChg>
        <pc:picChg chg="add del mod ord">
          <ac:chgData name="Dhaksinyaa S" userId="55cabd19df70a8d5" providerId="LiveId" clId="{6322CEB0-5461-4865-81B9-C8C1022D2898}" dt="2024-04-29T01:59:47.055" v="491" actId="22"/>
          <ac:picMkLst>
            <pc:docMk/>
            <pc:sldMk cId="516988511" sldId="260"/>
            <ac:picMk id="5" creationId="{7F5E08AF-3E33-0CC6-C2F0-606165596CF8}"/>
          </ac:picMkLst>
        </pc:picChg>
        <pc:picChg chg="add mod">
          <ac:chgData name="Dhaksinyaa S" userId="55cabd19df70a8d5" providerId="LiveId" clId="{6322CEB0-5461-4865-81B9-C8C1022D2898}" dt="2024-04-29T02:41:27.569" v="973" actId="1076"/>
          <ac:picMkLst>
            <pc:docMk/>
            <pc:sldMk cId="516988511" sldId="260"/>
            <ac:picMk id="7" creationId="{8F038FD6-7BDE-F0EF-E814-CC71FF774456}"/>
          </ac:picMkLst>
        </pc:picChg>
      </pc:sldChg>
      <pc:sldChg chg="addSp delSp modSp add del mod">
        <pc:chgData name="Dhaksinyaa S" userId="55cabd19df70a8d5" providerId="LiveId" clId="{6322CEB0-5461-4865-81B9-C8C1022D2898}" dt="2024-04-29T02:24:08.154" v="675" actId="2696"/>
        <pc:sldMkLst>
          <pc:docMk/>
          <pc:sldMk cId="3957321331" sldId="261"/>
        </pc:sldMkLst>
        <pc:spChg chg="add del mod">
          <ac:chgData name="Dhaksinyaa S" userId="55cabd19df70a8d5" providerId="LiveId" clId="{6322CEB0-5461-4865-81B9-C8C1022D2898}" dt="2024-04-29T02:22:33.778" v="590"/>
          <ac:spMkLst>
            <pc:docMk/>
            <pc:sldMk cId="3957321331" sldId="261"/>
            <ac:spMk id="3" creationId="{2E45EBC3-7D9C-4807-BFF4-1243E0854B03}"/>
          </ac:spMkLst>
        </pc:spChg>
        <pc:spChg chg="add mod">
          <ac:chgData name="Dhaksinyaa S" userId="55cabd19df70a8d5" providerId="LiveId" clId="{6322CEB0-5461-4865-81B9-C8C1022D2898}" dt="2024-04-29T02:22:26.339" v="589"/>
          <ac:spMkLst>
            <pc:docMk/>
            <pc:sldMk cId="3957321331" sldId="261"/>
            <ac:spMk id="4" creationId="{97C82C63-45AA-01E3-32EF-AFA633D82EAD}"/>
          </ac:spMkLst>
        </pc:spChg>
        <pc:spChg chg="add mod">
          <ac:chgData name="Dhaksinyaa S" userId="55cabd19df70a8d5" providerId="LiveId" clId="{6322CEB0-5461-4865-81B9-C8C1022D2898}" dt="2024-04-29T02:22:59.551" v="672" actId="20577"/>
          <ac:spMkLst>
            <pc:docMk/>
            <pc:sldMk cId="3957321331" sldId="261"/>
            <ac:spMk id="5" creationId="{3BB80546-D717-29D0-7E86-3CB9C6558A03}"/>
          </ac:spMkLst>
        </pc:spChg>
      </pc:sldChg>
      <pc:sldChg chg="addSp modSp new mod">
        <pc:chgData name="Dhaksinyaa S" userId="55cabd19df70a8d5" providerId="LiveId" clId="{6322CEB0-5461-4865-81B9-C8C1022D2898}" dt="2024-04-29T03:03:48.647" v="1159" actId="14100"/>
        <pc:sldMkLst>
          <pc:docMk/>
          <pc:sldMk cId="4114731279" sldId="261"/>
        </pc:sldMkLst>
        <pc:spChg chg="mod">
          <ac:chgData name="Dhaksinyaa S" userId="55cabd19df70a8d5" providerId="LiveId" clId="{6322CEB0-5461-4865-81B9-C8C1022D2898}" dt="2024-04-29T02:49:16.161" v="1061"/>
          <ac:spMkLst>
            <pc:docMk/>
            <pc:sldMk cId="4114731279" sldId="261"/>
            <ac:spMk id="2" creationId="{1DB4839D-ACAA-D4F6-0D60-1BA73E554559}"/>
          </ac:spMkLst>
        </pc:spChg>
        <pc:spChg chg="mod">
          <ac:chgData name="Dhaksinyaa S" userId="55cabd19df70a8d5" providerId="LiveId" clId="{6322CEB0-5461-4865-81B9-C8C1022D2898}" dt="2024-04-29T03:03:29.749" v="1154" actId="1076"/>
          <ac:spMkLst>
            <pc:docMk/>
            <pc:sldMk cId="4114731279" sldId="261"/>
            <ac:spMk id="3" creationId="{395F4DD4-E1D9-0F0C-EA20-D6F7A7218E27}"/>
          </ac:spMkLst>
        </pc:spChg>
        <pc:picChg chg="add mod">
          <ac:chgData name="Dhaksinyaa S" userId="55cabd19df70a8d5" providerId="LiveId" clId="{6322CEB0-5461-4865-81B9-C8C1022D2898}" dt="2024-04-29T03:03:48.647" v="1159" actId="14100"/>
          <ac:picMkLst>
            <pc:docMk/>
            <pc:sldMk cId="4114731279" sldId="261"/>
            <ac:picMk id="6146" creationId="{098982CA-97AA-48DD-C9B6-5C1619DEA64D}"/>
          </ac:picMkLst>
        </pc:picChg>
      </pc:sldChg>
      <pc:sldChg chg="addSp modSp new mod">
        <pc:chgData name="Dhaksinyaa S" userId="55cabd19df70a8d5" providerId="LiveId" clId="{6322CEB0-5461-4865-81B9-C8C1022D2898}" dt="2024-04-29T03:08:27.097" v="1168" actId="14100"/>
        <pc:sldMkLst>
          <pc:docMk/>
          <pc:sldMk cId="1137164790" sldId="262"/>
        </pc:sldMkLst>
        <pc:spChg chg="mod">
          <ac:chgData name="Dhaksinyaa S" userId="55cabd19df70a8d5" providerId="LiveId" clId="{6322CEB0-5461-4865-81B9-C8C1022D2898}" dt="2024-04-29T02:49:16.161" v="1061"/>
          <ac:spMkLst>
            <pc:docMk/>
            <pc:sldMk cId="1137164790" sldId="262"/>
            <ac:spMk id="2" creationId="{4C97FD27-AEFF-86DF-6FA2-EBE316F164B7}"/>
          </ac:spMkLst>
        </pc:spChg>
        <pc:spChg chg="mod">
          <ac:chgData name="Dhaksinyaa S" userId="55cabd19df70a8d5" providerId="LiveId" clId="{6322CEB0-5461-4865-81B9-C8C1022D2898}" dt="2024-04-29T02:49:16.161" v="1061"/>
          <ac:spMkLst>
            <pc:docMk/>
            <pc:sldMk cId="1137164790" sldId="262"/>
            <ac:spMk id="3" creationId="{AA001C0A-E38F-18BF-3310-2CB09202A021}"/>
          </ac:spMkLst>
        </pc:spChg>
        <pc:picChg chg="add mod">
          <ac:chgData name="Dhaksinyaa S" userId="55cabd19df70a8d5" providerId="LiveId" clId="{6322CEB0-5461-4865-81B9-C8C1022D2898}" dt="2024-04-29T03:08:27.097" v="1168" actId="14100"/>
          <ac:picMkLst>
            <pc:docMk/>
            <pc:sldMk cId="1137164790" sldId="262"/>
            <ac:picMk id="1026" creationId="{A1222393-4F61-7C43-F0E6-F38DCDD2513A}"/>
          </ac:picMkLst>
        </pc:picChg>
      </pc:sldChg>
      <pc:sldChg chg="addSp modSp new mod">
        <pc:chgData name="Dhaksinyaa S" userId="55cabd19df70a8d5" providerId="LiveId" clId="{6322CEB0-5461-4865-81B9-C8C1022D2898}" dt="2024-04-29T03:12:34.618" v="1198" actId="14100"/>
        <pc:sldMkLst>
          <pc:docMk/>
          <pc:sldMk cId="4108469721" sldId="263"/>
        </pc:sldMkLst>
        <pc:spChg chg="mod">
          <ac:chgData name="Dhaksinyaa S" userId="55cabd19df70a8d5" providerId="LiveId" clId="{6322CEB0-5461-4865-81B9-C8C1022D2898}" dt="2024-04-29T02:49:16.161" v="1061"/>
          <ac:spMkLst>
            <pc:docMk/>
            <pc:sldMk cId="4108469721" sldId="263"/>
            <ac:spMk id="2" creationId="{FAECE4A8-684B-EA4B-E42C-5F9B3275866A}"/>
          </ac:spMkLst>
        </pc:spChg>
        <pc:spChg chg="mod">
          <ac:chgData name="Dhaksinyaa S" userId="55cabd19df70a8d5" providerId="LiveId" clId="{6322CEB0-5461-4865-81B9-C8C1022D2898}" dt="2024-04-29T03:12:18.427" v="1193" actId="27636"/>
          <ac:spMkLst>
            <pc:docMk/>
            <pc:sldMk cId="4108469721" sldId="263"/>
            <ac:spMk id="3" creationId="{1AA297CB-A84C-FF80-070F-2F729A81B076}"/>
          </ac:spMkLst>
        </pc:spChg>
        <pc:picChg chg="add mod ord">
          <ac:chgData name="Dhaksinyaa S" userId="55cabd19df70a8d5" providerId="LiveId" clId="{6322CEB0-5461-4865-81B9-C8C1022D2898}" dt="2024-04-29T03:12:34.618" v="1198" actId="14100"/>
          <ac:picMkLst>
            <pc:docMk/>
            <pc:sldMk cId="4108469721" sldId="263"/>
            <ac:picMk id="4" creationId="{0BE718AF-3CCE-5EEB-F9CD-BFEB1349B42A}"/>
          </ac:picMkLst>
        </pc:picChg>
      </pc:sldChg>
      <pc:sldChg chg="addSp delSp modSp add mod">
        <pc:chgData name="Dhaksinyaa S" userId="55cabd19df70a8d5" providerId="LiveId" clId="{6322CEB0-5461-4865-81B9-C8C1022D2898}" dt="2024-04-29T02:41:07.174" v="968" actId="1076"/>
        <pc:sldMkLst>
          <pc:docMk/>
          <pc:sldMk cId="3383027838" sldId="264"/>
        </pc:sldMkLst>
        <pc:spChg chg="mod">
          <ac:chgData name="Dhaksinyaa S" userId="55cabd19df70a8d5" providerId="LiveId" clId="{6322CEB0-5461-4865-81B9-C8C1022D2898}" dt="2024-04-29T02:40:38.772" v="965" actId="20577"/>
          <ac:spMkLst>
            <pc:docMk/>
            <pc:sldMk cId="3383027838" sldId="264"/>
            <ac:spMk id="3" creationId="{24677AF8-A12A-3B65-FC12-57C89A683E29}"/>
          </ac:spMkLst>
        </pc:spChg>
        <pc:spChg chg="add del">
          <ac:chgData name="Dhaksinyaa S" userId="55cabd19df70a8d5" providerId="LiveId" clId="{6322CEB0-5461-4865-81B9-C8C1022D2898}" dt="2024-04-29T02:40:17.657" v="918" actId="22"/>
          <ac:spMkLst>
            <pc:docMk/>
            <pc:sldMk cId="3383027838" sldId="264"/>
            <ac:spMk id="4" creationId="{97A6A385-911B-C79D-4DF5-1C3B3DA262D0}"/>
          </ac:spMkLst>
        </pc:spChg>
        <pc:picChg chg="del">
          <ac:chgData name="Dhaksinyaa S" userId="55cabd19df70a8d5" providerId="LiveId" clId="{6322CEB0-5461-4865-81B9-C8C1022D2898}" dt="2024-04-29T02:40:12.627" v="916" actId="478"/>
          <ac:picMkLst>
            <pc:docMk/>
            <pc:sldMk cId="3383027838" sldId="264"/>
            <ac:picMk id="6" creationId="{494FDC0A-1B07-8978-B651-670EB415A2E4}"/>
          </ac:picMkLst>
        </pc:picChg>
        <pc:picChg chg="add mod">
          <ac:chgData name="Dhaksinyaa S" userId="55cabd19df70a8d5" providerId="LiveId" clId="{6322CEB0-5461-4865-81B9-C8C1022D2898}" dt="2024-04-29T02:41:07.174" v="968" actId="1076"/>
          <ac:picMkLst>
            <pc:docMk/>
            <pc:sldMk cId="3383027838" sldId="264"/>
            <ac:picMk id="7" creationId="{1EC88675-67E4-A66B-C712-779001AA27DE}"/>
          </ac:picMkLst>
        </pc:picChg>
      </pc:sldChg>
      <pc:sldChg chg="addSp delSp modSp add mod">
        <pc:chgData name="Dhaksinyaa S" userId="55cabd19df70a8d5" providerId="LiveId" clId="{6322CEB0-5461-4865-81B9-C8C1022D2898}" dt="2024-04-29T02:42:33.626" v="1042" actId="14100"/>
        <pc:sldMkLst>
          <pc:docMk/>
          <pc:sldMk cId="2726485651" sldId="265"/>
        </pc:sldMkLst>
        <pc:spChg chg="mod">
          <ac:chgData name="Dhaksinyaa S" userId="55cabd19df70a8d5" providerId="LiveId" clId="{6322CEB0-5461-4865-81B9-C8C1022D2898}" dt="2024-04-29T02:42:02.020" v="1033" actId="20577"/>
          <ac:spMkLst>
            <pc:docMk/>
            <pc:sldMk cId="2726485651" sldId="265"/>
            <ac:spMk id="3" creationId="{24677AF8-A12A-3B65-FC12-57C89A683E29}"/>
          </ac:spMkLst>
        </pc:spChg>
        <pc:picChg chg="add mod">
          <ac:chgData name="Dhaksinyaa S" userId="55cabd19df70a8d5" providerId="LiveId" clId="{6322CEB0-5461-4865-81B9-C8C1022D2898}" dt="2024-04-29T02:42:33.626" v="1042" actId="14100"/>
          <ac:picMkLst>
            <pc:docMk/>
            <pc:sldMk cId="2726485651" sldId="265"/>
            <ac:picMk id="2" creationId="{18D8C7C0-C0FB-58F9-FF58-0AAED97AEFB6}"/>
          </ac:picMkLst>
        </pc:picChg>
        <pc:picChg chg="del">
          <ac:chgData name="Dhaksinyaa S" userId="55cabd19df70a8d5" providerId="LiveId" clId="{6322CEB0-5461-4865-81B9-C8C1022D2898}" dt="2024-04-29T02:42:03.963" v="1034" actId="478"/>
          <ac:picMkLst>
            <pc:docMk/>
            <pc:sldMk cId="2726485651" sldId="265"/>
            <ac:picMk id="7" creationId="{1EC88675-67E4-A66B-C712-779001AA27DE}"/>
          </ac:picMkLst>
        </pc:picChg>
      </pc:sldChg>
    </pc:docChg>
  </pc:docChgLst>
  <pc:docChgLst>
    <pc:chgData name="Dhaksinyaa S" userId="55cabd19df70a8d5" providerId="LiveId" clId="{291BD0C1-82D4-443A-92E0-FBB9340EDACC}"/>
    <pc:docChg chg="custSel modSld">
      <pc:chgData name="Dhaksinyaa S" userId="55cabd19df70a8d5" providerId="LiveId" clId="{291BD0C1-82D4-443A-92E0-FBB9340EDACC}" dt="2024-09-14T17:35:25.574" v="10" actId="1076"/>
      <pc:docMkLst>
        <pc:docMk/>
      </pc:docMkLst>
      <pc:sldChg chg="addSp delSp modSp mod">
        <pc:chgData name="Dhaksinyaa S" userId="55cabd19df70a8d5" providerId="LiveId" clId="{291BD0C1-82D4-443A-92E0-FBB9340EDACC}" dt="2024-09-14T17:35:25.574" v="10" actId="1076"/>
        <pc:sldMkLst>
          <pc:docMk/>
          <pc:sldMk cId="3870712777" sldId="256"/>
        </pc:sldMkLst>
        <pc:spChg chg="mod">
          <ac:chgData name="Dhaksinyaa S" userId="55cabd19df70a8d5" providerId="LiveId" clId="{291BD0C1-82D4-443A-92E0-FBB9340EDACC}" dt="2024-09-14T17:35:25.574" v="10" actId="1076"/>
          <ac:spMkLst>
            <pc:docMk/>
            <pc:sldMk cId="3870712777" sldId="256"/>
            <ac:spMk id="2" creationId="{8408800E-4630-033E-232C-A5D4081CFF2A}"/>
          </ac:spMkLst>
        </pc:spChg>
        <pc:spChg chg="del mod">
          <ac:chgData name="Dhaksinyaa S" userId="55cabd19df70a8d5" providerId="LiveId" clId="{291BD0C1-82D4-443A-92E0-FBB9340EDACC}" dt="2024-09-14T17:34:51.212" v="5" actId="21"/>
          <ac:spMkLst>
            <pc:docMk/>
            <pc:sldMk cId="3870712777" sldId="256"/>
            <ac:spMk id="3" creationId="{07018023-5B96-948E-68C6-861ED8840F9B}"/>
          </ac:spMkLst>
        </pc:spChg>
        <pc:spChg chg="add del mod">
          <ac:chgData name="Dhaksinyaa S" userId="55cabd19df70a8d5" providerId="LiveId" clId="{291BD0C1-82D4-443A-92E0-FBB9340EDACC}" dt="2024-09-14T17:34:59.295" v="6" actId="21"/>
          <ac:spMkLst>
            <pc:docMk/>
            <pc:sldMk cId="3870712777" sldId="256"/>
            <ac:spMk id="5" creationId="{179CA80F-DF4A-C771-DB63-BB7FA525D690}"/>
          </ac:spMkLst>
        </pc:spChg>
        <pc:picChg chg="mod">
          <ac:chgData name="Dhaksinyaa S" userId="55cabd19df70a8d5" providerId="LiveId" clId="{291BD0C1-82D4-443A-92E0-FBB9340EDACC}" dt="2024-09-14T17:35:20.925" v="9" actId="1076"/>
          <ac:picMkLst>
            <pc:docMk/>
            <pc:sldMk cId="3870712777" sldId="256"/>
            <ac:picMk id="10" creationId="{3C8706BC-BD16-BC75-E89E-FE5D336942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B2FB-CC52-4B41-BBAF-71D72088AF3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69AE-205E-41E5-B200-AA1E00D6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6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800E-4630-033E-232C-A5D4081CF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373"/>
            <a:ext cx="9144000" cy="1435865"/>
          </a:xfrm>
        </p:spPr>
        <p:txBody>
          <a:bodyPr>
            <a:normAutofit/>
          </a:bodyPr>
          <a:lstStyle/>
          <a:p>
            <a:r>
              <a:rPr lang="en-US" sz="2800" b="1" dirty="0"/>
              <a:t>PREDICTIVE ANALYTICS</a:t>
            </a:r>
            <a:br>
              <a:rPr lang="en-US" sz="2800" b="1" dirty="0"/>
            </a:br>
            <a:r>
              <a:rPr lang="en-US" sz="2800" b="1" dirty="0"/>
              <a:t>DIVERSITY, EQUITY AND INCLUSION (DEI) IN TECH</a:t>
            </a:r>
            <a:b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8706BC-BD16-BC75-E89E-FE5D33694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79" y="4670983"/>
            <a:ext cx="4592021" cy="21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1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E718AF-3CCE-5EEB-F9CD-BFEB1349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48" y="2111604"/>
            <a:ext cx="4289196" cy="3280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CE4A8-684B-EA4B-E42C-5F9B3275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97CB-A84C-FF80-070F-2F729A81B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050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Valuable insights into the current state of diversity, equity, and inclusion (DEI) within the organization.</a:t>
            </a:r>
          </a:p>
          <a:p>
            <a:pPr>
              <a:lnSpc>
                <a:spcPct val="150000"/>
              </a:lnSpc>
            </a:pPr>
            <a:r>
              <a:rPr lang="en-US" dirty="0"/>
              <a:t>Informs strategic decision-making processes.</a:t>
            </a:r>
          </a:p>
          <a:p>
            <a:pPr>
              <a:lnSpc>
                <a:spcPct val="150000"/>
              </a:lnSpc>
            </a:pPr>
            <a:r>
              <a:rPr lang="en-US" dirty="0"/>
              <a:t>Aims at fostering a more inclusive workplace culture.</a:t>
            </a:r>
          </a:p>
        </p:txBody>
      </p:sp>
    </p:spTree>
    <p:extLst>
      <p:ext uri="{BB962C8B-B14F-4D97-AF65-F5344CB8AC3E}">
        <p14:creationId xmlns:p14="http://schemas.microsoft.com/office/powerpoint/2010/main" val="410846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BDC6-BBD7-B086-717B-7A0D1844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EBC3-7D9C-4807-BFF4-1243E085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7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PURPOSE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diversity, equity, and inclusion (DEI) within the workplace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DEI in the workplace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BACKGROUND</a:t>
            </a:r>
          </a:p>
          <a:p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dataset of a company (including sensitive information related to DEI)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bjective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-&gt;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measure the impact of the company's efforts in improving DEI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-&gt;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identify any disparities among different demographic groups.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8D24B-8834-7BB2-E4DA-C3DD20BE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97" y="-1"/>
            <a:ext cx="468150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5A8-675F-3F51-2EB3-A16F0991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8CE5-0D3B-7E77-EF48-82333CE2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3"/>
            <a:ext cx="10515600" cy="5352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MEAN SENTIMENT SCORES</a:t>
            </a:r>
          </a:p>
          <a:p>
            <a:pPr marL="0" indent="0">
              <a:buNone/>
            </a:pPr>
            <a:r>
              <a:rPr lang="en-US" dirty="0"/>
              <a:t>DIVERSITY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D_Negative</a:t>
            </a:r>
            <a:r>
              <a:rPr lang="en-US" dirty="0"/>
              <a:t>: 1.56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D_Neutral</a:t>
            </a:r>
            <a:r>
              <a:rPr lang="en-US" dirty="0"/>
              <a:t>: 0.79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D_Positive</a:t>
            </a:r>
            <a:r>
              <a:rPr lang="en-US" dirty="0">
                <a:solidFill>
                  <a:srgbClr val="FF0000"/>
                </a:solidFill>
              </a:rPr>
              <a:t>: 2.66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EQUITY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E_Negative</a:t>
            </a:r>
            <a:r>
              <a:rPr lang="en-US" dirty="0"/>
              <a:t>: 1.26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E_Neutral</a:t>
            </a:r>
            <a:r>
              <a:rPr lang="en-US" dirty="0"/>
              <a:t>: 0.64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E_Positive</a:t>
            </a:r>
            <a:r>
              <a:rPr lang="en-US" dirty="0">
                <a:solidFill>
                  <a:srgbClr val="FF0000"/>
                </a:solidFill>
              </a:rPr>
              <a:t>: 3.09</a:t>
            </a:r>
          </a:p>
          <a:p>
            <a:pPr marL="0" indent="0" algn="l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dirty="0"/>
              <a:t>INCLUSION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I_Negative</a:t>
            </a:r>
            <a:r>
              <a:rPr lang="en-US" dirty="0"/>
              <a:t>: 1.36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I_Neutral</a:t>
            </a:r>
            <a:r>
              <a:rPr lang="en-US" dirty="0"/>
              <a:t>: 0.67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I_Positive</a:t>
            </a:r>
            <a:r>
              <a:rPr lang="en-US" dirty="0">
                <a:solidFill>
                  <a:srgbClr val="FF0000"/>
                </a:solidFill>
              </a:rPr>
              <a:t>: 2.96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7201C3-A181-C726-9DF6-B53C21B7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084950-7C65-74B0-7592-DAB667DB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894A1-1449-A6CE-C942-B97DD17B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59" y="3693107"/>
            <a:ext cx="550621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7AF8-A12A-3B65-FC12-57C89A68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194"/>
            <a:ext cx="10515600" cy="5686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REPRESENTATION BY GENDER AND ETHNICITY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FDC0A-1B07-8978-B651-670EB415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67" y="1197204"/>
            <a:ext cx="8173040" cy="54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9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7AF8-A12A-3B65-FC12-57C89A68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194"/>
            <a:ext cx="10515600" cy="5686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CAREER PROGRESSION BARRIERS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88675-67E4-A66B-C712-779001AA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51" y="1387877"/>
            <a:ext cx="75091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7AF8-A12A-3B65-FC12-57C89A68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194"/>
            <a:ext cx="10515600" cy="56867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RETENTION RATE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C7C0-C0FB-58F9-FF58-0AAED97AE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78" y="1584708"/>
            <a:ext cx="9106293" cy="47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C69F-A7D7-32C4-EE4B-26B82167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301658"/>
            <a:ext cx="11265031" cy="6165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REPRESENTATION OF DIFFERENT DEMOGRAPHIC GROUPS IN LEADERSHIP ROLES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38FD6-7BDE-F0EF-E814-CC71FF77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1" y="1146751"/>
            <a:ext cx="8710367" cy="51937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1E3E5-9184-1659-5DCE-C57FB9B41BFA}"/>
              </a:ext>
            </a:extLst>
          </p:cNvPr>
          <p:cNvSpPr txBox="1">
            <a:spLocks/>
          </p:cNvSpPr>
          <p:nvPr/>
        </p:nvSpPr>
        <p:spPr>
          <a:xfrm>
            <a:off x="6890994" y="1310326"/>
            <a:ext cx="4462806" cy="486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ew study finds AI-enabled anti-Black bias in recruiting - Thomson Reuters  Institute">
            <a:extLst>
              <a:ext uri="{FF2B5EF4-FFF2-40B4-BE49-F238E27FC236}">
                <a16:creationId xmlns:a16="http://schemas.microsoft.com/office/drawing/2014/main" id="{098982CA-97AA-48DD-C9B6-5C1619DE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05" y="4383464"/>
            <a:ext cx="5894895" cy="24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4839D-ACAA-D4F6-0D60-1BA73E55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4DD4-E1D9-0F0C-EA20-D6F7A721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4" y="1825625"/>
            <a:ext cx="10944519" cy="48674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Gender Disparity - Males &gt; Females</a:t>
            </a:r>
          </a:p>
          <a:p>
            <a:pPr>
              <a:lnSpc>
                <a:spcPct val="100000"/>
              </a:lnSpc>
            </a:pPr>
            <a:r>
              <a:rPr lang="en-US" dirty="0"/>
              <a:t>Ethnic Representation - White and Asian &gt; </a:t>
            </a:r>
            <a:r>
              <a:rPr lang="en-US" dirty="0" err="1"/>
              <a:t>Black,Latin,Middle</a:t>
            </a:r>
            <a:r>
              <a:rPr lang="en-US" dirty="0"/>
              <a:t> Eastern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Underrepresentation of certain groups - Individuals who identify as "Other" or "Prefer not to say" have minimal representation in leadership positions</a:t>
            </a:r>
          </a:p>
        </p:txBody>
      </p:sp>
    </p:spTree>
    <p:extLst>
      <p:ext uri="{BB962C8B-B14F-4D97-AF65-F5344CB8AC3E}">
        <p14:creationId xmlns:p14="http://schemas.microsoft.com/office/powerpoint/2010/main" val="411473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FD27-AEFF-86DF-6FA2-EBE316F1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1C0A-E38F-18BF-3310-2CB09202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Implement Diversity Initiatives</a:t>
            </a:r>
          </a:p>
          <a:p>
            <a:pPr>
              <a:lnSpc>
                <a:spcPct val="150000"/>
              </a:lnSpc>
            </a:pPr>
            <a:r>
              <a:rPr lang="en-US" dirty="0"/>
              <a:t>Address Biases in Hiring and Promotion</a:t>
            </a:r>
          </a:p>
          <a:p>
            <a:pPr>
              <a:lnSpc>
                <a:spcPct val="150000"/>
              </a:lnSpc>
            </a:pPr>
            <a:r>
              <a:rPr lang="en-US" dirty="0"/>
              <a:t>Promote Inclusive Work Culture</a:t>
            </a:r>
          </a:p>
        </p:txBody>
      </p:sp>
      <p:pic>
        <p:nvPicPr>
          <p:cNvPr id="1026" name="Picture 2" descr="The Persistent Work of Inclusivity | IE Insights">
            <a:extLst>
              <a:ext uri="{FF2B5EF4-FFF2-40B4-BE49-F238E27FC236}">
                <a16:creationId xmlns:a16="http://schemas.microsoft.com/office/drawing/2014/main" id="{A1222393-4F61-7C43-F0E6-F38DCDD2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3905"/>
            <a:ext cx="6096000" cy="32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16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</TotalTime>
  <Words>244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PREDICTIVE ANALYTICS DIVERSITY, EQUITY AND INCLUSION (DEI) IN TECH </vt:lpstr>
      <vt:lpstr>INTRODUCTION</vt:lpstr>
      <vt:lpstr>ANALYSIS</vt:lpstr>
      <vt:lpstr>PowerPoint Presentation</vt:lpstr>
      <vt:lpstr>PowerPoint Presentation</vt:lpstr>
      <vt:lpstr>PowerPoint Presentation</vt:lpstr>
      <vt:lpstr>PowerPoint Presentation</vt:lpstr>
      <vt:lpstr>KEY FINDINGS</vt:lpstr>
      <vt:lpstr>RECOMMENDATION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MGS616 PREDICTIVE ANALYTICS GROUP 1 DIVERSITY, EQUITY AND INCLUSION (DEI) IN TECH </dc:title>
  <dc:creator>Dhaksinyaa S</dc:creator>
  <cp:lastModifiedBy>Dhaksinyaa S</cp:lastModifiedBy>
  <cp:revision>1</cp:revision>
  <dcterms:created xsi:type="dcterms:W3CDTF">2024-04-29T00:09:15Z</dcterms:created>
  <dcterms:modified xsi:type="dcterms:W3CDTF">2024-09-14T17:35:49Z</dcterms:modified>
</cp:coreProperties>
</file>