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hamo0202@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a:latin typeface="+mn-lt"/>
                <a:cs typeface="Times New Roman"/>
              </a:rPr>
              <a:t>DHAMODHARAN.S</a:t>
            </a: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2583</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latin typeface="+mn-lt"/>
                <a:cs typeface="Times New Roman"/>
                <a:hlinkClick r:id="rId2"/>
              </a:rPr>
              <a:t>Dhamo0202@gmail.com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9994399859</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MT</vt:lpstr>
      <vt:lpstr>Calibri</vt:lpstr>
      <vt:lpstr>Georgia</vt:lpstr>
      <vt:lpstr>Source Sans Pro</vt:lpstr>
      <vt:lpstr>Tekton Pro</vt:lpstr>
      <vt:lpstr>Times New Roman</vt:lpstr>
      <vt:lpstr>Trebuchet MS</vt:lpstr>
      <vt:lpstr>Wingdings 3</vt: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DHAMODHARAN S</cp:lastModifiedBy>
  <cp:revision>14</cp:revision>
  <dcterms:created xsi:type="dcterms:W3CDTF">2024-08-30T09:35:35Z</dcterms:created>
  <dcterms:modified xsi:type="dcterms:W3CDTF">2024-09-09T12:06:20Z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