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67" r:id="rId2"/>
    <p:sldId id="370" r:id="rId3"/>
    <p:sldId id="373" r:id="rId4"/>
    <p:sldId id="361" r:id="rId5"/>
    <p:sldId id="372" r:id="rId6"/>
    <p:sldId id="375" r:id="rId7"/>
    <p:sldId id="365" r:id="rId8"/>
    <p:sldId id="369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3F4906-D6A5-4633-9A3B-230AC910D3B7}">
          <p14:sldIdLst>
            <p14:sldId id="367"/>
            <p14:sldId id="370"/>
            <p14:sldId id="373"/>
            <p14:sldId id="361"/>
            <p14:sldId id="372"/>
            <p14:sldId id="375"/>
            <p14:sldId id="365"/>
            <p14:sldId id="3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3D7"/>
    <a:srgbClr val="FFFFCC"/>
    <a:srgbClr val="FFFFF7"/>
    <a:srgbClr val="FFFF99"/>
    <a:srgbClr val="FFFFFF"/>
    <a:srgbClr val="B0DEF2"/>
    <a:srgbClr val="023B92"/>
    <a:srgbClr val="C00000"/>
    <a:srgbClr val="4B5F55"/>
    <a:srgbClr val="F17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2982" autoAdjust="0"/>
  </p:normalViewPr>
  <p:slideViewPr>
    <p:cSldViewPr snapToGrid="0">
      <p:cViewPr varScale="1">
        <p:scale>
          <a:sx n="66" d="100"/>
          <a:sy n="66" d="100"/>
        </p:scale>
        <p:origin x="1152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9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38428887795275"/>
          <c:y val="2.104587454923431E-2"/>
          <c:w val="0.84268898651816326"/>
          <c:h val="0.688022048993838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Mold change</c:v>
                </c:pt>
              </c:strCache>
            </c:strRef>
          </c:tx>
          <c:spPr>
            <a:ln w="9525"/>
          </c:spPr>
          <c:marker>
            <c:symbol val="diamond"/>
            <c:size val="2"/>
            <c:spPr>
              <a:solidFill>
                <a:schemeClr val="accent6"/>
              </a:solidFill>
              <a:ln w="9525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ysDash"/>
                <a:round/>
              </a:ln>
            </c:spPr>
          </c:marker>
          <c:dLbls>
            <c:spPr>
              <a:noFill/>
              <a:ln w="5030">
                <a:noFill/>
              </a:ln>
            </c:spPr>
            <c:txPr>
              <a:bodyPr rot="120000" wrap="square" lIns="36000" tIns="0" rIns="36000" bIns="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Sheet1!$A$2:$A$238</c:f>
              <c:strCache>
                <c:ptCount val="4"/>
                <c:pt idx="0">
                  <c:v>08.08.2025</c:v>
                </c:pt>
                <c:pt idx="1">
                  <c:v>09.08.2025</c:v>
                </c:pt>
                <c:pt idx="2">
                  <c:v>11.08.2025</c:v>
                </c:pt>
                <c:pt idx="3">
                  <c:v>12.08.2025</c:v>
                </c:pt>
              </c:strCache>
            </c:strRef>
          </c:cat>
          <c:val>
            <c:numRef>
              <c:f>Sheet1!$B$2:$B$238</c:f>
              <c:numCache>
                <c:formatCode>General</c:formatCode>
                <c:ptCount val="4"/>
                <c:pt idx="0">
                  <c:v>500</c:v>
                </c:pt>
                <c:pt idx="1">
                  <c:v>180</c:v>
                </c:pt>
                <c:pt idx="2">
                  <c:v>650</c:v>
                </c:pt>
                <c:pt idx="3">
                  <c:v>530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56-4A5E-9C03-3912F5ABF7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Color change</c:v>
                </c:pt>
              </c:strCache>
            </c:strRef>
          </c:tx>
          <c:spPr>
            <a:ln w="12700">
              <a:solidFill>
                <a:schemeClr val="accent6">
                  <a:lumMod val="20000"/>
                  <a:lumOff val="80000"/>
                </a:schemeClr>
              </a:solidFill>
            </a:ln>
          </c:spPr>
          <c:marker>
            <c:symbol val="diamond"/>
            <c:size val="2"/>
            <c:spPr>
              <a:solidFill>
                <a:schemeClr val="accent6"/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c:spPr>
          </c:marker>
          <c:dLbls>
            <c:spPr>
              <a:noFill/>
              <a:ln w="503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Sheet1!$A$2:$A$238</c:f>
              <c:strCache>
                <c:ptCount val="4"/>
                <c:pt idx="0">
                  <c:v>08.08.2025</c:v>
                </c:pt>
                <c:pt idx="1">
                  <c:v>09.08.2025</c:v>
                </c:pt>
                <c:pt idx="2">
                  <c:v>11.08.2025</c:v>
                </c:pt>
                <c:pt idx="3">
                  <c:v>12.08.2025</c:v>
                </c:pt>
              </c:strCache>
            </c:strRef>
          </c:cat>
          <c:val>
            <c:numRef>
              <c:f>Sheet1!$C$2:$C$238</c:f>
              <c:numCache>
                <c:formatCode>General</c:formatCode>
                <c:ptCount val="4"/>
                <c:pt idx="0">
                  <c:v>320</c:v>
                </c:pt>
                <c:pt idx="1">
                  <c:v>215</c:v>
                </c:pt>
                <c:pt idx="2">
                  <c:v>595</c:v>
                </c:pt>
                <c:pt idx="3">
                  <c:v>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56-4A5E-9C03-3912F5ABF7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Manpower shortage</c:v>
                </c:pt>
              </c:strCache>
            </c:strRef>
          </c:tx>
          <c:spPr>
            <a:ln w="5659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 w="553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Sheet1!$A$2:$A$238</c:f>
              <c:strCache>
                <c:ptCount val="4"/>
                <c:pt idx="0">
                  <c:v>08.08.2025</c:v>
                </c:pt>
                <c:pt idx="1">
                  <c:v>09.08.2025</c:v>
                </c:pt>
                <c:pt idx="2">
                  <c:v>11.08.2025</c:v>
                </c:pt>
                <c:pt idx="3">
                  <c:v>12.08.2025</c:v>
                </c:pt>
              </c:strCache>
            </c:strRef>
          </c:cat>
          <c:val>
            <c:numRef>
              <c:f>Sheet1!$D$2:$D$238</c:f>
              <c:numCache>
                <c:formatCode>General</c:formatCode>
                <c:ptCount val="4"/>
                <c:pt idx="0">
                  <c:v>95</c:v>
                </c:pt>
                <c:pt idx="1">
                  <c:v>30</c:v>
                </c:pt>
                <c:pt idx="2">
                  <c:v>120</c:v>
                </c:pt>
                <c:pt idx="3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56-4A5E-9C03-3912F5ABF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17462128"/>
        <c:axId val="-1317460496"/>
      </c:lineChart>
      <c:catAx>
        <c:axId val="-131746212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-1317460496"/>
        <c:crosses val="max"/>
        <c:auto val="1"/>
        <c:lblAlgn val="ctr"/>
        <c:lblOffset val="100"/>
        <c:noMultiLvlLbl val="0"/>
      </c:catAx>
      <c:valAx>
        <c:axId val="-1317460496"/>
        <c:scaling>
          <c:orientation val="minMax"/>
          <c:max val="1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-1317462128"/>
        <c:crosses val="autoZero"/>
        <c:crossBetween val="between"/>
        <c:majorUnit val="250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>
                <a:latin typeface="Cambria" panose="02040503050406030204" pitchFamily="18" charset="0"/>
                <a:ea typeface="Cambria" panose="02040503050406030204" pitchFamily="18" charset="0"/>
              </a:defRPr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  <a:effectLst/>
  </c:spPr>
  <c:txPr>
    <a:bodyPr/>
    <a:lstStyle/>
    <a:p>
      <a:pPr>
        <a:defRPr sz="161" b="0" i="0" u="none" strike="noStrike" baseline="0">
          <a:solidFill>
            <a:srgbClr val="000000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A5EAB-F5B0-41EE-B0A8-0CE4C0D631E2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CCE3-A334-48C4-A235-FB611ED9C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3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849AE-CAF1-A420-06C1-1C4B909A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81D28-E25D-9BFD-11A6-E5B7148A1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FEF98-6F4D-067F-10E0-2DEC1B78E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7DCE1-E1F3-7023-11AC-09B269998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8FC90FB-0F83-EEB3-13D4-BDF12A9CBC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5074333" y="1973362"/>
            <a:ext cx="4831667" cy="4884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F78932-CD00-CF0C-E0E4-2915ABF656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6634" r="43529" b="5600"/>
          <a:stretch/>
        </p:blipFill>
        <p:spPr>
          <a:xfrm>
            <a:off x="7247053" y="0"/>
            <a:ext cx="2668158" cy="420161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7F803C-FCB2-8088-045B-067E61C967B7}"/>
              </a:ext>
            </a:extLst>
          </p:cNvPr>
          <p:cNvGrpSpPr/>
          <p:nvPr/>
        </p:nvGrpSpPr>
        <p:grpSpPr>
          <a:xfrm>
            <a:off x="-434" y="0"/>
            <a:ext cx="2196000" cy="6860003"/>
            <a:chOff x="-3452" y="-2618"/>
            <a:chExt cx="2157629" cy="686000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ABCA9F-0F24-A104-FD65-0B051603961A}"/>
                </a:ext>
              </a:extLst>
            </p:cNvPr>
            <p:cNvSpPr/>
            <p:nvPr userDrawn="1"/>
          </p:nvSpPr>
          <p:spPr>
            <a:xfrm>
              <a:off x="1434177" y="-2618"/>
              <a:ext cx="720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9BA18A-C443-F662-01D1-142D701DD0C2}"/>
                </a:ext>
              </a:extLst>
            </p:cNvPr>
            <p:cNvSpPr/>
            <p:nvPr userDrawn="1"/>
          </p:nvSpPr>
          <p:spPr>
            <a:xfrm>
              <a:off x="-3452" y="-615"/>
              <a:ext cx="1520952" cy="6858000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0F6F4D-A26B-E2F1-792F-A4CE2AAF81C8}"/>
              </a:ext>
            </a:extLst>
          </p:cNvPr>
          <p:cNvSpPr txBox="1"/>
          <p:nvPr/>
        </p:nvSpPr>
        <p:spPr>
          <a:xfrm>
            <a:off x="13448" y="435691"/>
            <a:ext cx="3480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400" b="1" u="none" dirty="0">
                <a:solidFill>
                  <a:schemeClr val="bg1">
                    <a:lumMod val="9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The past is the pre</a:t>
            </a:r>
            <a:r>
              <a:rPr kumimoji="1" lang="en-US" altLang="ko-KR" sz="14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sent</a:t>
            </a:r>
          </a:p>
          <a:p>
            <a:pPr algn="l"/>
            <a:r>
              <a:rPr kumimoji="1" lang="en-US" altLang="ko-KR" sz="1400" b="1" u="none" dirty="0">
                <a:solidFill>
                  <a:schemeClr val="bg1">
                    <a:lumMod val="9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       The present </a:t>
            </a:r>
            <a:r>
              <a:rPr kumimoji="1" lang="en-US" altLang="ko-KR" sz="14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builds the future</a:t>
            </a:r>
          </a:p>
        </p:txBody>
      </p:sp>
      <p:grpSp>
        <p:nvGrpSpPr>
          <p:cNvPr id="25" name="그래픽 19">
            <a:extLst>
              <a:ext uri="{FF2B5EF4-FFF2-40B4-BE49-F238E27FC236}">
                <a16:creationId xmlns:a16="http://schemas.microsoft.com/office/drawing/2014/main" id="{70D7F70A-2EDE-2FE0-70D5-5B9002365B1D}"/>
              </a:ext>
            </a:extLst>
          </p:cNvPr>
          <p:cNvGrpSpPr/>
          <p:nvPr/>
        </p:nvGrpSpPr>
        <p:grpSpPr>
          <a:xfrm>
            <a:off x="262807" y="5325773"/>
            <a:ext cx="1029232" cy="625150"/>
            <a:chOff x="517786" y="995450"/>
            <a:chExt cx="8317659" cy="4943846"/>
          </a:xfrm>
          <a:solidFill>
            <a:srgbClr val="000000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70D5C18-9B41-74CD-C54B-07D73081CFA3}"/>
                </a:ext>
              </a:extLst>
            </p:cNvPr>
            <p:cNvSpPr/>
            <p:nvPr/>
          </p:nvSpPr>
          <p:spPr>
            <a:xfrm flipV="1">
              <a:off x="517786" y="995450"/>
              <a:ext cx="8317659" cy="4943846"/>
            </a:xfrm>
            <a:custGeom>
              <a:avLst/>
              <a:gdLst>
                <a:gd name="connsiteX0" fmla="*/ 4849519 w 8317659"/>
                <a:gd name="connsiteY0" fmla="*/ 4919411 h 4943846"/>
                <a:gd name="connsiteX1" fmla="*/ 4735470 w 8317659"/>
                <a:gd name="connsiteY1" fmla="*/ 4890070 h 4943846"/>
                <a:gd name="connsiteX2" fmla="*/ 4681161 w 8317659"/>
                <a:gd name="connsiteY2" fmla="*/ 4871596 h 4943846"/>
                <a:gd name="connsiteX3" fmla="*/ 4305341 w 8317659"/>
                <a:gd name="connsiteY3" fmla="*/ 4672728 h 4943846"/>
                <a:gd name="connsiteX4" fmla="*/ 3978400 w 8317659"/>
                <a:gd name="connsiteY4" fmla="*/ 4393444 h 4943846"/>
                <a:gd name="connsiteX5" fmla="*/ 3671009 w 8317659"/>
                <a:gd name="connsiteY5" fmla="*/ 4116333 h 4943846"/>
                <a:gd name="connsiteX6" fmla="*/ 3562391 w 8317659"/>
                <a:gd name="connsiteY6" fmla="*/ 4018529 h 4943846"/>
                <a:gd name="connsiteX7" fmla="*/ 3350585 w 8317659"/>
                <a:gd name="connsiteY7" fmla="*/ 3828355 h 4943846"/>
                <a:gd name="connsiteX8" fmla="*/ 3246311 w 8317659"/>
                <a:gd name="connsiteY8" fmla="*/ 3735985 h 4943846"/>
                <a:gd name="connsiteX9" fmla="*/ 3143124 w 8317659"/>
                <a:gd name="connsiteY9" fmla="*/ 3643615 h 4943846"/>
                <a:gd name="connsiteX10" fmla="*/ 3008437 w 8317659"/>
                <a:gd name="connsiteY10" fmla="*/ 3524077 h 4943846"/>
                <a:gd name="connsiteX11" fmla="*/ 2770563 w 8317659"/>
                <a:gd name="connsiteY11" fmla="*/ 3305649 h 4943846"/>
                <a:gd name="connsiteX12" fmla="*/ 2378450 w 8317659"/>
                <a:gd name="connsiteY12" fmla="*/ 2947035 h 4943846"/>
                <a:gd name="connsiteX13" fmla="*/ 2006975 w 8317659"/>
                <a:gd name="connsiteY13" fmla="*/ 2610155 h 4943846"/>
                <a:gd name="connsiteX14" fmla="*/ 1976562 w 8317659"/>
                <a:gd name="connsiteY14" fmla="*/ 2566687 h 4943846"/>
                <a:gd name="connsiteX15" fmla="*/ 2083008 w 8317659"/>
                <a:gd name="connsiteY15" fmla="*/ 2458016 h 4943846"/>
                <a:gd name="connsiteX16" fmla="*/ 2454483 w 8317659"/>
                <a:gd name="connsiteY16" fmla="*/ 2146131 h 4943846"/>
                <a:gd name="connsiteX17" fmla="*/ 2541378 w 8317659"/>
                <a:gd name="connsiteY17" fmla="*/ 2074408 h 4943846"/>
                <a:gd name="connsiteX18" fmla="*/ 2611980 w 8317659"/>
                <a:gd name="connsiteY18" fmla="*/ 2012465 h 4943846"/>
                <a:gd name="connsiteX19" fmla="*/ 2709736 w 8317659"/>
                <a:gd name="connsiteY19" fmla="*/ 1936396 h 4943846"/>
                <a:gd name="connsiteX20" fmla="*/ 2823786 w 8317659"/>
                <a:gd name="connsiteY20" fmla="*/ 1847286 h 4943846"/>
                <a:gd name="connsiteX21" fmla="*/ 2937835 w 8317659"/>
                <a:gd name="connsiteY21" fmla="*/ 1777736 h 4943846"/>
                <a:gd name="connsiteX22" fmla="*/ 3165934 w 8317659"/>
                <a:gd name="connsiteY22" fmla="*/ 1727748 h 4943846"/>
                <a:gd name="connsiteX23" fmla="*/ 3489617 w 8317659"/>
                <a:gd name="connsiteY23" fmla="*/ 1773390 h 4943846"/>
                <a:gd name="connsiteX24" fmla="*/ 4070725 w 8317659"/>
                <a:gd name="connsiteY24" fmla="*/ 2249368 h 4943846"/>
                <a:gd name="connsiteX25" fmla="*/ 4298824 w 8317659"/>
                <a:gd name="connsiteY25" fmla="*/ 2446062 h 4943846"/>
                <a:gd name="connsiteX26" fmla="*/ 4501940 w 8317659"/>
                <a:gd name="connsiteY26" fmla="*/ 2622109 h 4943846"/>
                <a:gd name="connsiteX27" fmla="*/ 4670299 w 8317659"/>
                <a:gd name="connsiteY27" fmla="*/ 2768815 h 4943846"/>
                <a:gd name="connsiteX28" fmla="*/ 4791952 w 8317659"/>
                <a:gd name="connsiteY28" fmla="*/ 2872052 h 4943846"/>
                <a:gd name="connsiteX29" fmla="*/ 5075446 w 8317659"/>
                <a:gd name="connsiteY29" fmla="*/ 2975289 h 4943846"/>
                <a:gd name="connsiteX30" fmla="*/ 5294855 w 8317659"/>
                <a:gd name="connsiteY30" fmla="*/ 2923127 h 4943846"/>
                <a:gd name="connsiteX31" fmla="*/ 5621796 w 8317659"/>
                <a:gd name="connsiteY31" fmla="*/ 2654710 h 4943846"/>
                <a:gd name="connsiteX32" fmla="*/ 5786896 w 8317659"/>
                <a:gd name="connsiteY32" fmla="*/ 2502571 h 4943846"/>
                <a:gd name="connsiteX33" fmla="*/ 5941135 w 8317659"/>
                <a:gd name="connsiteY33" fmla="*/ 2343912 h 4943846"/>
                <a:gd name="connsiteX34" fmla="*/ 5814051 w 8317659"/>
                <a:gd name="connsiteY34" fmla="*/ 2213507 h 4943846"/>
                <a:gd name="connsiteX35" fmla="*/ 5256839 w 8317659"/>
                <a:gd name="connsiteY35" fmla="*/ 1714707 h 4943846"/>
                <a:gd name="connsiteX36" fmla="*/ 5126496 w 8317659"/>
                <a:gd name="connsiteY36" fmla="*/ 1599516 h 4943846"/>
                <a:gd name="connsiteX37" fmla="*/ 5054808 w 8317659"/>
                <a:gd name="connsiteY37" fmla="*/ 1535400 h 4943846"/>
                <a:gd name="connsiteX38" fmla="*/ 4946190 w 8317659"/>
                <a:gd name="connsiteY38" fmla="*/ 1436510 h 4943846"/>
                <a:gd name="connsiteX39" fmla="*/ 4843002 w 8317659"/>
                <a:gd name="connsiteY39" fmla="*/ 1344140 h 4943846"/>
                <a:gd name="connsiteX40" fmla="*/ 4747418 w 8317659"/>
                <a:gd name="connsiteY40" fmla="*/ 1258290 h 4943846"/>
                <a:gd name="connsiteX41" fmla="*/ 4637714 w 8317659"/>
                <a:gd name="connsiteY41" fmla="*/ 1160486 h 4943846"/>
                <a:gd name="connsiteX42" fmla="*/ 4533440 w 8317659"/>
                <a:gd name="connsiteY42" fmla="*/ 1068116 h 4943846"/>
                <a:gd name="connsiteX43" fmla="*/ 4316203 w 8317659"/>
                <a:gd name="connsiteY43" fmla="*/ 872508 h 4943846"/>
                <a:gd name="connsiteX44" fmla="*/ 4229308 w 8317659"/>
                <a:gd name="connsiteY44" fmla="*/ 795352 h 4943846"/>
                <a:gd name="connsiteX45" fmla="*/ 4052260 w 8317659"/>
                <a:gd name="connsiteY45" fmla="*/ 637779 h 4943846"/>
                <a:gd name="connsiteX46" fmla="*/ 3667751 w 8317659"/>
                <a:gd name="connsiteY46" fmla="*/ 342194 h 4943846"/>
                <a:gd name="connsiteX47" fmla="*/ 3258259 w 8317659"/>
                <a:gd name="connsiteY47" fmla="*/ 234610 h 4943846"/>
                <a:gd name="connsiteX48" fmla="*/ 2947611 w 8317659"/>
                <a:gd name="connsiteY48" fmla="*/ 281339 h 4943846"/>
                <a:gd name="connsiteX49" fmla="*/ 2920456 w 8317659"/>
                <a:gd name="connsiteY49" fmla="*/ 291119 h 4943846"/>
                <a:gd name="connsiteX50" fmla="*/ 2721684 w 8317659"/>
                <a:gd name="connsiteY50" fmla="*/ 382403 h 4943846"/>
                <a:gd name="connsiteX51" fmla="*/ 2401260 w 8317659"/>
                <a:gd name="connsiteY51" fmla="*/ 649733 h 4943846"/>
                <a:gd name="connsiteX52" fmla="*/ 2111249 w 8317659"/>
                <a:gd name="connsiteY52" fmla="*/ 905109 h 4943846"/>
                <a:gd name="connsiteX53" fmla="*/ 1661569 w 8317659"/>
                <a:gd name="connsiteY53" fmla="*/ 1306105 h 4943846"/>
                <a:gd name="connsiteX54" fmla="*/ 1372644 w 8317659"/>
                <a:gd name="connsiteY54" fmla="*/ 1568002 h 4943846"/>
                <a:gd name="connsiteX55" fmla="*/ 1297697 w 8317659"/>
                <a:gd name="connsiteY55" fmla="*/ 1633204 h 4943846"/>
                <a:gd name="connsiteX56" fmla="*/ 1190165 w 8317659"/>
                <a:gd name="connsiteY56" fmla="*/ 1731008 h 4943846"/>
                <a:gd name="connsiteX57" fmla="*/ 1064167 w 8317659"/>
                <a:gd name="connsiteY57" fmla="*/ 1845112 h 4943846"/>
                <a:gd name="connsiteX58" fmla="*/ 954463 w 8317659"/>
                <a:gd name="connsiteY58" fmla="*/ 1942916 h 4943846"/>
                <a:gd name="connsiteX59" fmla="*/ 855620 w 8317659"/>
                <a:gd name="connsiteY59" fmla="*/ 2030939 h 4943846"/>
                <a:gd name="connsiteX60" fmla="*/ 531937 w 8317659"/>
                <a:gd name="connsiteY60" fmla="*/ 2322177 h 4943846"/>
                <a:gd name="connsiteX61" fmla="*/ 438525 w 8317659"/>
                <a:gd name="connsiteY61" fmla="*/ 2408027 h 4943846"/>
                <a:gd name="connsiteX62" fmla="*/ 349458 w 8317659"/>
                <a:gd name="connsiteY62" fmla="*/ 2486270 h 4943846"/>
                <a:gd name="connsiteX63" fmla="*/ 176755 w 8317659"/>
                <a:gd name="connsiteY63" fmla="*/ 2486270 h 4943846"/>
                <a:gd name="connsiteX64" fmla="*/ -3552 w 8317659"/>
                <a:gd name="connsiteY64" fmla="*/ 2479750 h 4943846"/>
                <a:gd name="connsiteX65" fmla="*/ 46413 w 8317659"/>
                <a:gd name="connsiteY65" fmla="*/ 2422155 h 4943846"/>
                <a:gd name="connsiteX66" fmla="*/ 233236 w 8317659"/>
                <a:gd name="connsiteY66" fmla="*/ 2253715 h 4943846"/>
                <a:gd name="connsiteX67" fmla="*/ 552574 w 8317659"/>
                <a:gd name="connsiteY67" fmla="*/ 1964650 h 4943846"/>
                <a:gd name="connsiteX68" fmla="*/ 666624 w 8317659"/>
                <a:gd name="connsiteY68" fmla="*/ 1861413 h 4943846"/>
                <a:gd name="connsiteX69" fmla="*/ 781759 w 8317659"/>
                <a:gd name="connsiteY69" fmla="*/ 1758176 h 4943846"/>
                <a:gd name="connsiteX70" fmla="*/ 1009858 w 8317659"/>
                <a:gd name="connsiteY70" fmla="*/ 1551701 h 4943846"/>
                <a:gd name="connsiteX71" fmla="*/ 1119563 w 8317659"/>
                <a:gd name="connsiteY71" fmla="*/ 1453897 h 4943846"/>
                <a:gd name="connsiteX72" fmla="*/ 1242301 w 8317659"/>
                <a:gd name="connsiteY72" fmla="*/ 1344140 h 4943846"/>
                <a:gd name="connsiteX73" fmla="*/ 1330282 w 8317659"/>
                <a:gd name="connsiteY73" fmla="*/ 1263723 h 4943846"/>
                <a:gd name="connsiteX74" fmla="*/ 1444332 w 8317659"/>
                <a:gd name="connsiteY74" fmla="*/ 1161573 h 4943846"/>
                <a:gd name="connsiteX75" fmla="*/ 1645276 w 8317659"/>
                <a:gd name="connsiteY75" fmla="*/ 981179 h 4943846"/>
                <a:gd name="connsiteX76" fmla="*/ 2518568 w 8317659"/>
                <a:gd name="connsiteY76" fmla="*/ 217223 h 4943846"/>
                <a:gd name="connsiteX77" fmla="*/ 3196347 w 8317659"/>
                <a:gd name="connsiteY77" fmla="*/ -2292 h 4943846"/>
                <a:gd name="connsiteX78" fmla="*/ 3654717 w 8317659"/>
                <a:gd name="connsiteY78" fmla="*/ 72691 h 4943846"/>
                <a:gd name="connsiteX79" fmla="*/ 3879557 w 8317659"/>
                <a:gd name="connsiteY79" fmla="*/ 184622 h 4943846"/>
                <a:gd name="connsiteX80" fmla="*/ 4317289 w 8317659"/>
                <a:gd name="connsiteY80" fmla="*/ 550842 h 4943846"/>
                <a:gd name="connsiteX81" fmla="*/ 4702885 w 8317659"/>
                <a:gd name="connsiteY81" fmla="*/ 899676 h 4943846"/>
                <a:gd name="connsiteX82" fmla="*/ 4811503 w 8317659"/>
                <a:gd name="connsiteY82" fmla="*/ 997480 h 4943846"/>
                <a:gd name="connsiteX83" fmla="*/ 4902742 w 8317659"/>
                <a:gd name="connsiteY83" fmla="*/ 1078983 h 4943846"/>
                <a:gd name="connsiteX84" fmla="*/ 5007016 w 8317659"/>
                <a:gd name="connsiteY84" fmla="*/ 1171353 h 4943846"/>
                <a:gd name="connsiteX85" fmla="*/ 5122152 w 8317659"/>
                <a:gd name="connsiteY85" fmla="*/ 1274590 h 4943846"/>
                <a:gd name="connsiteX86" fmla="*/ 5240546 w 8317659"/>
                <a:gd name="connsiteY86" fmla="*/ 1378914 h 4943846"/>
                <a:gd name="connsiteX87" fmla="*/ 6291972 w 8317659"/>
                <a:gd name="connsiteY87" fmla="*/ 2298270 h 4943846"/>
                <a:gd name="connsiteX88" fmla="*/ 6314782 w 8317659"/>
                <a:gd name="connsiteY88" fmla="*/ 2338478 h 4943846"/>
                <a:gd name="connsiteX89" fmla="*/ 5594642 w 8317659"/>
                <a:gd name="connsiteY89" fmla="*/ 2975289 h 4943846"/>
                <a:gd name="connsiteX90" fmla="*/ 5515350 w 8317659"/>
                <a:gd name="connsiteY90" fmla="*/ 3042665 h 4943846"/>
                <a:gd name="connsiteX91" fmla="*/ 5190581 w 8317659"/>
                <a:gd name="connsiteY91" fmla="*/ 3171983 h 4943846"/>
                <a:gd name="connsiteX92" fmla="*/ 4963569 w 8317659"/>
                <a:gd name="connsiteY92" fmla="*/ 3173070 h 4943846"/>
                <a:gd name="connsiteX93" fmla="*/ 4321634 w 8317659"/>
                <a:gd name="connsiteY93" fmla="*/ 2747080 h 4943846"/>
                <a:gd name="connsiteX94" fmla="*/ 4044657 w 8317659"/>
                <a:gd name="connsiteY94" fmla="*/ 2502571 h 4943846"/>
                <a:gd name="connsiteX95" fmla="*/ 3763335 w 8317659"/>
                <a:gd name="connsiteY95" fmla="*/ 2258062 h 4943846"/>
                <a:gd name="connsiteX96" fmla="*/ 3301707 w 8317659"/>
                <a:gd name="connsiteY96" fmla="*/ 1946176 h 4943846"/>
                <a:gd name="connsiteX97" fmla="*/ 2886784 w 8317659"/>
                <a:gd name="connsiteY97" fmla="*/ 2076581 h 4943846"/>
                <a:gd name="connsiteX98" fmla="*/ 2807493 w 8317659"/>
                <a:gd name="connsiteY98" fmla="*/ 2143957 h 4943846"/>
                <a:gd name="connsiteX99" fmla="*/ 2724943 w 8317659"/>
                <a:gd name="connsiteY99" fmla="*/ 2213507 h 4943846"/>
                <a:gd name="connsiteX100" fmla="*/ 2648910 w 8317659"/>
                <a:gd name="connsiteY100" fmla="*/ 2279796 h 4943846"/>
                <a:gd name="connsiteX101" fmla="*/ 2541378 w 8317659"/>
                <a:gd name="connsiteY101" fmla="*/ 2372166 h 4943846"/>
                <a:gd name="connsiteX102" fmla="*/ 2342606 w 8317659"/>
                <a:gd name="connsiteY102" fmla="*/ 2540606 h 4943846"/>
                <a:gd name="connsiteX103" fmla="*/ 2981282 w 8317659"/>
                <a:gd name="connsiteY103" fmla="*/ 3198064 h 4943846"/>
                <a:gd name="connsiteX104" fmla="*/ 3306052 w 8317659"/>
                <a:gd name="connsiteY104" fmla="*/ 3491476 h 4943846"/>
                <a:gd name="connsiteX105" fmla="*/ 3383171 w 8317659"/>
                <a:gd name="connsiteY105" fmla="*/ 3556678 h 4943846"/>
                <a:gd name="connsiteX106" fmla="*/ 3470065 w 8317659"/>
                <a:gd name="connsiteY106" fmla="*/ 3632748 h 4943846"/>
                <a:gd name="connsiteX107" fmla="*/ 3567822 w 8317659"/>
                <a:gd name="connsiteY107" fmla="*/ 3719685 h 4943846"/>
                <a:gd name="connsiteX108" fmla="*/ 3827420 w 8317659"/>
                <a:gd name="connsiteY108" fmla="*/ 3947893 h 4943846"/>
                <a:gd name="connsiteX109" fmla="*/ 3915401 w 8317659"/>
                <a:gd name="connsiteY109" fmla="*/ 4023963 h 4943846"/>
                <a:gd name="connsiteX110" fmla="*/ 4072898 w 8317659"/>
                <a:gd name="connsiteY110" fmla="*/ 4159802 h 4943846"/>
                <a:gd name="connsiteX111" fmla="*/ 4203240 w 8317659"/>
                <a:gd name="connsiteY111" fmla="*/ 4273906 h 4943846"/>
                <a:gd name="connsiteX112" fmla="*/ 4295565 w 8317659"/>
                <a:gd name="connsiteY112" fmla="*/ 4356496 h 4943846"/>
                <a:gd name="connsiteX113" fmla="*/ 4617076 w 8317659"/>
                <a:gd name="connsiteY113" fmla="*/ 4603179 h 4943846"/>
                <a:gd name="connsiteX114" fmla="*/ 4862554 w 8317659"/>
                <a:gd name="connsiteY114" fmla="*/ 4696636 h 4943846"/>
                <a:gd name="connsiteX115" fmla="*/ 5289424 w 8317659"/>
                <a:gd name="connsiteY115" fmla="*/ 4697722 h 4943846"/>
                <a:gd name="connsiteX116" fmla="*/ 5664158 w 8317659"/>
                <a:gd name="connsiteY116" fmla="*/ 4521676 h 4943846"/>
                <a:gd name="connsiteX117" fmla="*/ 5908549 w 8317659"/>
                <a:gd name="connsiteY117" fmla="*/ 4307594 h 4943846"/>
                <a:gd name="connsiteX118" fmla="*/ 6190957 w 8317659"/>
                <a:gd name="connsiteY118" fmla="*/ 4057651 h 4943846"/>
                <a:gd name="connsiteX119" fmla="*/ 6314782 w 8317659"/>
                <a:gd name="connsiteY119" fmla="*/ 3947893 h 4943846"/>
                <a:gd name="connsiteX120" fmla="*/ 6396246 w 8317659"/>
                <a:gd name="connsiteY120" fmla="*/ 3876171 h 4943846"/>
                <a:gd name="connsiteX121" fmla="*/ 6494002 w 8317659"/>
                <a:gd name="connsiteY121" fmla="*/ 3789234 h 4943846"/>
                <a:gd name="connsiteX122" fmla="*/ 6609138 w 8317659"/>
                <a:gd name="connsiteY122" fmla="*/ 3687083 h 4943846"/>
                <a:gd name="connsiteX123" fmla="*/ 6717756 w 8317659"/>
                <a:gd name="connsiteY123" fmla="*/ 3589280 h 4943846"/>
                <a:gd name="connsiteX124" fmla="*/ 6814427 w 8317659"/>
                <a:gd name="connsiteY124" fmla="*/ 3502343 h 4943846"/>
                <a:gd name="connsiteX125" fmla="*/ 6880684 w 8317659"/>
                <a:gd name="connsiteY125" fmla="*/ 3443661 h 4943846"/>
                <a:gd name="connsiteX126" fmla="*/ 7026233 w 8317659"/>
                <a:gd name="connsiteY126" fmla="*/ 3313256 h 4943846"/>
                <a:gd name="connsiteX127" fmla="*/ 7353174 w 8317659"/>
                <a:gd name="connsiteY127" fmla="*/ 3017671 h 4943846"/>
                <a:gd name="connsiteX128" fmla="*/ 7889749 w 8317659"/>
                <a:gd name="connsiteY128" fmla="*/ 2532999 h 4943846"/>
                <a:gd name="connsiteX129" fmla="*/ 7963610 w 8317659"/>
                <a:gd name="connsiteY129" fmla="*/ 2464536 h 4943846"/>
                <a:gd name="connsiteX130" fmla="*/ 8141744 w 8317659"/>
                <a:gd name="connsiteY130" fmla="*/ 2464536 h 4943846"/>
                <a:gd name="connsiteX131" fmla="*/ 8313361 w 8317659"/>
                <a:gd name="connsiteY131" fmla="*/ 2479750 h 4943846"/>
                <a:gd name="connsiteX132" fmla="*/ 8159123 w 8317659"/>
                <a:gd name="connsiteY132" fmla="*/ 2629716 h 4943846"/>
                <a:gd name="connsiteX133" fmla="*/ 7771355 w 8317659"/>
                <a:gd name="connsiteY133" fmla="*/ 2979636 h 4943846"/>
                <a:gd name="connsiteX134" fmla="*/ 7446586 w 8317659"/>
                <a:gd name="connsiteY134" fmla="*/ 3273047 h 4943846"/>
                <a:gd name="connsiteX135" fmla="*/ 7348829 w 8317659"/>
                <a:gd name="connsiteY135" fmla="*/ 3361071 h 4943846"/>
                <a:gd name="connsiteX136" fmla="*/ 7126162 w 8317659"/>
                <a:gd name="connsiteY136" fmla="*/ 3562112 h 4943846"/>
                <a:gd name="connsiteX137" fmla="*/ 7017543 w 8317659"/>
                <a:gd name="connsiteY137" fmla="*/ 3659916 h 4943846"/>
                <a:gd name="connsiteX138" fmla="*/ 6891546 w 8317659"/>
                <a:gd name="connsiteY138" fmla="*/ 3774020 h 4943846"/>
                <a:gd name="connsiteX139" fmla="*/ 6756859 w 8317659"/>
                <a:gd name="connsiteY139" fmla="*/ 3893558 h 4943846"/>
                <a:gd name="connsiteX140" fmla="*/ 6673223 w 8317659"/>
                <a:gd name="connsiteY140" fmla="*/ 3969628 h 4943846"/>
                <a:gd name="connsiteX141" fmla="*/ 6559173 w 8317659"/>
                <a:gd name="connsiteY141" fmla="*/ 4072865 h 4943846"/>
                <a:gd name="connsiteX142" fmla="*/ 6344109 w 8317659"/>
                <a:gd name="connsiteY142" fmla="*/ 4267386 h 4943846"/>
                <a:gd name="connsiteX143" fmla="*/ 6114924 w 8317659"/>
                <a:gd name="connsiteY143" fmla="*/ 4468427 h 4943846"/>
                <a:gd name="connsiteX144" fmla="*/ 6017167 w 8317659"/>
                <a:gd name="connsiteY144" fmla="*/ 4551017 h 4943846"/>
                <a:gd name="connsiteX145" fmla="*/ 5767345 w 8317659"/>
                <a:gd name="connsiteY145" fmla="*/ 4753144 h 4943846"/>
                <a:gd name="connsiteX146" fmla="*/ 5376319 w 8317659"/>
                <a:gd name="connsiteY146" fmla="*/ 4920498 h 4943846"/>
                <a:gd name="connsiteX147" fmla="*/ 4849519 w 8317659"/>
                <a:gd name="connsiteY147" fmla="*/ 4919411 h 494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317659" h="4943846">
                  <a:moveTo>
                    <a:pt x="4849519" y="4919411"/>
                  </a:moveTo>
                  <a:cubicBezTo>
                    <a:pt x="4796296" y="4908544"/>
                    <a:pt x="4744160" y="4895503"/>
                    <a:pt x="4735470" y="4890070"/>
                  </a:cubicBezTo>
                  <a:cubicBezTo>
                    <a:pt x="4725694" y="4884636"/>
                    <a:pt x="4701798" y="4875943"/>
                    <a:pt x="4681161" y="4871596"/>
                  </a:cubicBezTo>
                  <a:cubicBezTo>
                    <a:pt x="4614904" y="4858555"/>
                    <a:pt x="4407442" y="4748798"/>
                    <a:pt x="4305341" y="4672728"/>
                  </a:cubicBezTo>
                  <a:cubicBezTo>
                    <a:pt x="4251032" y="4632520"/>
                    <a:pt x="4103311" y="4507548"/>
                    <a:pt x="3978400" y="4393444"/>
                  </a:cubicBezTo>
                  <a:cubicBezTo>
                    <a:pt x="3853488" y="4280426"/>
                    <a:pt x="3715543" y="4155455"/>
                    <a:pt x="3671009" y="4116333"/>
                  </a:cubicBezTo>
                  <a:cubicBezTo>
                    <a:pt x="3627562" y="4077212"/>
                    <a:pt x="3577598" y="4033743"/>
                    <a:pt x="3562391" y="4018529"/>
                  </a:cubicBezTo>
                  <a:cubicBezTo>
                    <a:pt x="3502651" y="3962021"/>
                    <a:pt x="3411411" y="3880517"/>
                    <a:pt x="3350585" y="3828355"/>
                  </a:cubicBezTo>
                  <a:cubicBezTo>
                    <a:pt x="3314741" y="3799014"/>
                    <a:pt x="3268035" y="3756633"/>
                    <a:pt x="3246311" y="3735985"/>
                  </a:cubicBezTo>
                  <a:cubicBezTo>
                    <a:pt x="3224588" y="3715338"/>
                    <a:pt x="3177882" y="3674043"/>
                    <a:pt x="3143124" y="3643615"/>
                  </a:cubicBezTo>
                  <a:cubicBezTo>
                    <a:pt x="3108366" y="3614274"/>
                    <a:pt x="3047540" y="3559938"/>
                    <a:pt x="3008437" y="3524077"/>
                  </a:cubicBezTo>
                  <a:cubicBezTo>
                    <a:pt x="2933490" y="3454528"/>
                    <a:pt x="2868319" y="3394759"/>
                    <a:pt x="2770563" y="3305649"/>
                  </a:cubicBezTo>
                  <a:cubicBezTo>
                    <a:pt x="2615238" y="3164377"/>
                    <a:pt x="2432759" y="2998110"/>
                    <a:pt x="2378450" y="2947035"/>
                  </a:cubicBezTo>
                  <a:cubicBezTo>
                    <a:pt x="2226384" y="2805763"/>
                    <a:pt x="2033044" y="2630803"/>
                    <a:pt x="2006975" y="2610155"/>
                  </a:cubicBezTo>
                  <a:cubicBezTo>
                    <a:pt x="1989596" y="2597115"/>
                    <a:pt x="1976562" y="2577554"/>
                    <a:pt x="1976562" y="2566687"/>
                  </a:cubicBezTo>
                  <a:cubicBezTo>
                    <a:pt x="1976562" y="2553646"/>
                    <a:pt x="2018923" y="2511265"/>
                    <a:pt x="2083008" y="2458016"/>
                  </a:cubicBezTo>
                  <a:cubicBezTo>
                    <a:pt x="2279607" y="2292836"/>
                    <a:pt x="2427329" y="2170038"/>
                    <a:pt x="2454483" y="2146131"/>
                  </a:cubicBezTo>
                  <a:cubicBezTo>
                    <a:pt x="2469690" y="2133090"/>
                    <a:pt x="2508792" y="2100489"/>
                    <a:pt x="2541378" y="2074408"/>
                  </a:cubicBezTo>
                  <a:cubicBezTo>
                    <a:pt x="2573963" y="2047240"/>
                    <a:pt x="2606549" y="2020072"/>
                    <a:pt x="2611980" y="2012465"/>
                  </a:cubicBezTo>
                  <a:cubicBezTo>
                    <a:pt x="2618497" y="2005945"/>
                    <a:pt x="2661944" y="1971171"/>
                    <a:pt x="2709736" y="1936396"/>
                  </a:cubicBezTo>
                  <a:cubicBezTo>
                    <a:pt x="2757529" y="1900534"/>
                    <a:pt x="2808579" y="1861413"/>
                    <a:pt x="2823786" y="1847286"/>
                  </a:cubicBezTo>
                  <a:cubicBezTo>
                    <a:pt x="2838992" y="1834245"/>
                    <a:pt x="2890043" y="1802731"/>
                    <a:pt x="2937835" y="1777736"/>
                  </a:cubicBezTo>
                  <a:cubicBezTo>
                    <a:pt x="3024730" y="1732095"/>
                    <a:pt x="3024730" y="1732095"/>
                    <a:pt x="3165934" y="1727748"/>
                  </a:cubicBezTo>
                  <a:cubicBezTo>
                    <a:pt x="3325603" y="1722314"/>
                    <a:pt x="3405980" y="1734268"/>
                    <a:pt x="3489617" y="1773390"/>
                  </a:cubicBezTo>
                  <a:cubicBezTo>
                    <a:pt x="3540667" y="1798384"/>
                    <a:pt x="3709026" y="1935309"/>
                    <a:pt x="4070725" y="2249368"/>
                  </a:cubicBezTo>
                  <a:cubicBezTo>
                    <a:pt x="4127207" y="2297183"/>
                    <a:pt x="4229308" y="2386293"/>
                    <a:pt x="4298824" y="2446062"/>
                  </a:cubicBezTo>
                  <a:cubicBezTo>
                    <a:pt x="4369426" y="2505831"/>
                    <a:pt x="4460665" y="2585161"/>
                    <a:pt x="4501940" y="2622109"/>
                  </a:cubicBezTo>
                  <a:cubicBezTo>
                    <a:pt x="4544302" y="2659057"/>
                    <a:pt x="4619248" y="2725346"/>
                    <a:pt x="4670299" y="2768815"/>
                  </a:cubicBezTo>
                  <a:cubicBezTo>
                    <a:pt x="4721350" y="2811196"/>
                    <a:pt x="4775659" y="2859011"/>
                    <a:pt x="4791952" y="2872052"/>
                  </a:cubicBezTo>
                  <a:cubicBezTo>
                    <a:pt x="4854950" y="2928561"/>
                    <a:pt x="4985292" y="2975289"/>
                    <a:pt x="5075446" y="2975289"/>
                  </a:cubicBezTo>
                  <a:cubicBezTo>
                    <a:pt x="5137358" y="2975289"/>
                    <a:pt x="5247063" y="2949208"/>
                    <a:pt x="5294855" y="2923127"/>
                  </a:cubicBezTo>
                  <a:cubicBezTo>
                    <a:pt x="5349164" y="2892699"/>
                    <a:pt x="5479506" y="2786202"/>
                    <a:pt x="5621796" y="2654710"/>
                  </a:cubicBezTo>
                  <a:cubicBezTo>
                    <a:pt x="5628314" y="2649277"/>
                    <a:pt x="5702174" y="2580814"/>
                    <a:pt x="5786896" y="2502571"/>
                  </a:cubicBezTo>
                  <a:cubicBezTo>
                    <a:pt x="5871619" y="2425415"/>
                    <a:pt x="5941135" y="2353692"/>
                    <a:pt x="5941135" y="2343912"/>
                  </a:cubicBezTo>
                  <a:cubicBezTo>
                    <a:pt x="5941135" y="2334131"/>
                    <a:pt x="5883567" y="2275449"/>
                    <a:pt x="5814051" y="2213507"/>
                  </a:cubicBezTo>
                  <a:cubicBezTo>
                    <a:pt x="5680450" y="2096142"/>
                    <a:pt x="5416508" y="1859240"/>
                    <a:pt x="5256839" y="1714707"/>
                  </a:cubicBezTo>
                  <a:cubicBezTo>
                    <a:pt x="5205788" y="1667979"/>
                    <a:pt x="5147134" y="1616904"/>
                    <a:pt x="5126496" y="1599516"/>
                  </a:cubicBezTo>
                  <a:cubicBezTo>
                    <a:pt x="5105859" y="1582129"/>
                    <a:pt x="5073273" y="1553874"/>
                    <a:pt x="5054808" y="1535400"/>
                  </a:cubicBezTo>
                  <a:cubicBezTo>
                    <a:pt x="5036343" y="1518013"/>
                    <a:pt x="4987465" y="1472371"/>
                    <a:pt x="4946190" y="1436510"/>
                  </a:cubicBezTo>
                  <a:cubicBezTo>
                    <a:pt x="4904915" y="1399562"/>
                    <a:pt x="4858209" y="1358267"/>
                    <a:pt x="4843002" y="1344140"/>
                  </a:cubicBezTo>
                  <a:cubicBezTo>
                    <a:pt x="4827796" y="1330013"/>
                    <a:pt x="4784348" y="1290891"/>
                    <a:pt x="4747418" y="1258290"/>
                  </a:cubicBezTo>
                  <a:cubicBezTo>
                    <a:pt x="4709402" y="1225689"/>
                    <a:pt x="4660523" y="1181133"/>
                    <a:pt x="4637714" y="1160486"/>
                  </a:cubicBezTo>
                  <a:cubicBezTo>
                    <a:pt x="4614904" y="1139839"/>
                    <a:pt x="4568198" y="1098544"/>
                    <a:pt x="4533440" y="1068116"/>
                  </a:cubicBezTo>
                  <a:cubicBezTo>
                    <a:pt x="4482389" y="1023561"/>
                    <a:pt x="4386805" y="937711"/>
                    <a:pt x="4316203" y="872508"/>
                  </a:cubicBezTo>
                  <a:cubicBezTo>
                    <a:pt x="4309686" y="867075"/>
                    <a:pt x="4270583" y="832300"/>
                    <a:pt x="4229308" y="795352"/>
                  </a:cubicBezTo>
                  <a:cubicBezTo>
                    <a:pt x="4188033" y="758404"/>
                    <a:pt x="4108742" y="687768"/>
                    <a:pt x="4052260" y="637779"/>
                  </a:cubicBezTo>
                  <a:cubicBezTo>
                    <a:pt x="3900194" y="500854"/>
                    <a:pt x="3738353" y="375882"/>
                    <a:pt x="3667751" y="342194"/>
                  </a:cubicBezTo>
                  <a:cubicBezTo>
                    <a:pt x="3539581" y="280252"/>
                    <a:pt x="3365792" y="234610"/>
                    <a:pt x="3258259" y="234610"/>
                  </a:cubicBezTo>
                  <a:cubicBezTo>
                    <a:pt x="3165934" y="235697"/>
                    <a:pt x="2957386" y="267212"/>
                    <a:pt x="2947611" y="281339"/>
                  </a:cubicBezTo>
                  <a:cubicBezTo>
                    <a:pt x="2944352" y="286772"/>
                    <a:pt x="2932404" y="291119"/>
                    <a:pt x="2920456" y="291119"/>
                  </a:cubicBezTo>
                  <a:cubicBezTo>
                    <a:pt x="2887871" y="291119"/>
                    <a:pt x="2794459" y="333501"/>
                    <a:pt x="2721684" y="382403"/>
                  </a:cubicBezTo>
                  <a:cubicBezTo>
                    <a:pt x="2647824" y="430218"/>
                    <a:pt x="2657600" y="423698"/>
                    <a:pt x="2401260" y="649733"/>
                  </a:cubicBezTo>
                  <a:cubicBezTo>
                    <a:pt x="2295900" y="743190"/>
                    <a:pt x="2165558" y="857294"/>
                    <a:pt x="2111249" y="905109"/>
                  </a:cubicBezTo>
                  <a:cubicBezTo>
                    <a:pt x="1844048" y="1140925"/>
                    <a:pt x="1706102" y="1263723"/>
                    <a:pt x="1661569" y="1306105"/>
                  </a:cubicBezTo>
                  <a:cubicBezTo>
                    <a:pt x="1621380" y="1344140"/>
                    <a:pt x="1420436" y="1526707"/>
                    <a:pt x="1372644" y="1568002"/>
                  </a:cubicBezTo>
                  <a:cubicBezTo>
                    <a:pt x="1366126" y="1574522"/>
                    <a:pt x="1332455" y="1603863"/>
                    <a:pt x="1297697" y="1633204"/>
                  </a:cubicBezTo>
                  <a:cubicBezTo>
                    <a:pt x="1264025" y="1663632"/>
                    <a:pt x="1215147" y="1707100"/>
                    <a:pt x="1190165" y="1731008"/>
                  </a:cubicBezTo>
                  <a:cubicBezTo>
                    <a:pt x="1165182" y="1754916"/>
                    <a:pt x="1108701" y="1805991"/>
                    <a:pt x="1064167" y="1845112"/>
                  </a:cubicBezTo>
                  <a:cubicBezTo>
                    <a:pt x="1020720" y="1884234"/>
                    <a:pt x="971842" y="1927702"/>
                    <a:pt x="954463" y="1942916"/>
                  </a:cubicBezTo>
                  <a:cubicBezTo>
                    <a:pt x="938170" y="1958130"/>
                    <a:pt x="893636" y="1997252"/>
                    <a:pt x="855620" y="2030939"/>
                  </a:cubicBezTo>
                  <a:cubicBezTo>
                    <a:pt x="750260" y="2125483"/>
                    <a:pt x="538454" y="2315657"/>
                    <a:pt x="531937" y="2322177"/>
                  </a:cubicBezTo>
                  <a:cubicBezTo>
                    <a:pt x="528678" y="2325438"/>
                    <a:pt x="486317" y="2364559"/>
                    <a:pt x="438525" y="2408027"/>
                  </a:cubicBezTo>
                  <a:lnTo>
                    <a:pt x="349458" y="2486270"/>
                  </a:lnTo>
                  <a:lnTo>
                    <a:pt x="176755" y="2486270"/>
                  </a:lnTo>
                  <a:cubicBezTo>
                    <a:pt x="81171" y="2486270"/>
                    <a:pt x="-293" y="2483010"/>
                    <a:pt x="-3552" y="2479750"/>
                  </a:cubicBezTo>
                  <a:cubicBezTo>
                    <a:pt x="-6810" y="2475403"/>
                    <a:pt x="14913" y="2450409"/>
                    <a:pt x="46413" y="2422155"/>
                  </a:cubicBezTo>
                  <a:cubicBezTo>
                    <a:pt x="76826" y="2394987"/>
                    <a:pt x="161548" y="2318917"/>
                    <a:pt x="233236" y="2253715"/>
                  </a:cubicBezTo>
                  <a:cubicBezTo>
                    <a:pt x="379871" y="2120050"/>
                    <a:pt x="438525" y="2066801"/>
                    <a:pt x="552574" y="1964650"/>
                  </a:cubicBezTo>
                  <a:cubicBezTo>
                    <a:pt x="596022" y="1925529"/>
                    <a:pt x="647073" y="1879887"/>
                    <a:pt x="666624" y="1861413"/>
                  </a:cubicBezTo>
                  <a:cubicBezTo>
                    <a:pt x="685089" y="1844026"/>
                    <a:pt x="737226" y="1797297"/>
                    <a:pt x="781759" y="1758176"/>
                  </a:cubicBezTo>
                  <a:cubicBezTo>
                    <a:pt x="858878" y="1690800"/>
                    <a:pt x="919705" y="1636464"/>
                    <a:pt x="1009858" y="1551701"/>
                  </a:cubicBezTo>
                  <a:cubicBezTo>
                    <a:pt x="1032668" y="1531054"/>
                    <a:pt x="1081546" y="1486499"/>
                    <a:pt x="1119563" y="1453897"/>
                  </a:cubicBezTo>
                  <a:cubicBezTo>
                    <a:pt x="1157579" y="1421296"/>
                    <a:pt x="1212975" y="1371307"/>
                    <a:pt x="1242301" y="1344140"/>
                  </a:cubicBezTo>
                  <a:cubicBezTo>
                    <a:pt x="1272715" y="1315885"/>
                    <a:pt x="1312903" y="1280024"/>
                    <a:pt x="1330282" y="1263723"/>
                  </a:cubicBezTo>
                  <a:cubicBezTo>
                    <a:pt x="1348748" y="1247423"/>
                    <a:pt x="1399798" y="1201781"/>
                    <a:pt x="1444332" y="1161573"/>
                  </a:cubicBezTo>
                  <a:cubicBezTo>
                    <a:pt x="1488865" y="1122451"/>
                    <a:pt x="1579019" y="1040948"/>
                    <a:pt x="1645276" y="981179"/>
                  </a:cubicBezTo>
                  <a:cubicBezTo>
                    <a:pt x="2073232" y="591051"/>
                    <a:pt x="2317624" y="376969"/>
                    <a:pt x="2518568" y="217223"/>
                  </a:cubicBezTo>
                  <a:cubicBezTo>
                    <a:pt x="2724943" y="53130"/>
                    <a:pt x="2896560" y="-2292"/>
                    <a:pt x="3196347" y="-2292"/>
                  </a:cubicBezTo>
                  <a:cubicBezTo>
                    <a:pt x="3376654" y="-1205"/>
                    <a:pt x="3404894" y="3141"/>
                    <a:pt x="3654717" y="72691"/>
                  </a:cubicBezTo>
                  <a:cubicBezTo>
                    <a:pt x="3706854" y="86818"/>
                    <a:pt x="3805696" y="136807"/>
                    <a:pt x="3879557" y="184622"/>
                  </a:cubicBezTo>
                  <a:cubicBezTo>
                    <a:pt x="3966452" y="242217"/>
                    <a:pt x="4172827" y="415004"/>
                    <a:pt x="4317289" y="550842"/>
                  </a:cubicBezTo>
                  <a:cubicBezTo>
                    <a:pt x="4366167" y="597571"/>
                    <a:pt x="4582318" y="792092"/>
                    <a:pt x="4702885" y="899676"/>
                  </a:cubicBezTo>
                  <a:cubicBezTo>
                    <a:pt x="4746332" y="938797"/>
                    <a:pt x="4796296" y="982266"/>
                    <a:pt x="4811503" y="997480"/>
                  </a:cubicBezTo>
                  <a:cubicBezTo>
                    <a:pt x="4827796" y="1012694"/>
                    <a:pt x="4869071" y="1049642"/>
                    <a:pt x="4902742" y="1078983"/>
                  </a:cubicBezTo>
                  <a:cubicBezTo>
                    <a:pt x="4937500" y="1109411"/>
                    <a:pt x="4984206" y="1150706"/>
                    <a:pt x="5007016" y="1171353"/>
                  </a:cubicBezTo>
                  <a:cubicBezTo>
                    <a:pt x="5029826" y="1192001"/>
                    <a:pt x="5081963" y="1238729"/>
                    <a:pt x="5122152" y="1274590"/>
                  </a:cubicBezTo>
                  <a:cubicBezTo>
                    <a:pt x="5163427" y="1310452"/>
                    <a:pt x="5215564" y="1357180"/>
                    <a:pt x="5240546" y="1378914"/>
                  </a:cubicBezTo>
                  <a:cubicBezTo>
                    <a:pt x="5286165" y="1421296"/>
                    <a:pt x="6243094" y="2256975"/>
                    <a:pt x="6291972" y="2298270"/>
                  </a:cubicBezTo>
                  <a:cubicBezTo>
                    <a:pt x="6309351" y="2312397"/>
                    <a:pt x="6318040" y="2329784"/>
                    <a:pt x="6314782" y="2338478"/>
                  </a:cubicBezTo>
                  <a:cubicBezTo>
                    <a:pt x="6309351" y="2353692"/>
                    <a:pt x="5745621" y="2851404"/>
                    <a:pt x="5594642" y="2975289"/>
                  </a:cubicBezTo>
                  <a:cubicBezTo>
                    <a:pt x="5562056" y="3002457"/>
                    <a:pt x="5526212" y="3032885"/>
                    <a:pt x="5515350" y="3042665"/>
                  </a:cubicBezTo>
                  <a:cubicBezTo>
                    <a:pt x="5446921" y="3108954"/>
                    <a:pt x="5328527" y="3156770"/>
                    <a:pt x="5190581" y="3171983"/>
                  </a:cubicBezTo>
                  <a:cubicBezTo>
                    <a:pt x="5062412" y="3186111"/>
                    <a:pt x="5049377" y="3186111"/>
                    <a:pt x="4963569" y="3173070"/>
                  </a:cubicBezTo>
                  <a:cubicBezTo>
                    <a:pt x="4784348" y="3143729"/>
                    <a:pt x="4689850" y="3081787"/>
                    <a:pt x="4321634" y="2747080"/>
                  </a:cubicBezTo>
                  <a:cubicBezTo>
                    <a:pt x="4252118" y="2684051"/>
                    <a:pt x="4128293" y="2574294"/>
                    <a:pt x="4044657" y="2502571"/>
                  </a:cubicBezTo>
                  <a:cubicBezTo>
                    <a:pt x="3962107" y="2430848"/>
                    <a:pt x="3835023" y="2321091"/>
                    <a:pt x="3763335" y="2258062"/>
                  </a:cubicBezTo>
                  <a:cubicBezTo>
                    <a:pt x="3516771" y="2041807"/>
                    <a:pt x="3415756" y="1973344"/>
                    <a:pt x="3301707" y="1946176"/>
                  </a:cubicBezTo>
                  <a:cubicBezTo>
                    <a:pt x="3168106" y="1913575"/>
                    <a:pt x="2995403" y="1967910"/>
                    <a:pt x="2886784" y="2076581"/>
                  </a:cubicBezTo>
                  <a:cubicBezTo>
                    <a:pt x="2878095" y="2085275"/>
                    <a:pt x="2842251" y="2115703"/>
                    <a:pt x="2807493" y="2143957"/>
                  </a:cubicBezTo>
                  <a:cubicBezTo>
                    <a:pt x="2771649" y="2173298"/>
                    <a:pt x="2734719" y="2203726"/>
                    <a:pt x="2724943" y="2213507"/>
                  </a:cubicBezTo>
                  <a:cubicBezTo>
                    <a:pt x="2715167" y="2223287"/>
                    <a:pt x="2681496" y="2252628"/>
                    <a:pt x="2648910" y="2279796"/>
                  </a:cubicBezTo>
                  <a:cubicBezTo>
                    <a:pt x="2617411" y="2306964"/>
                    <a:pt x="2568532" y="2348258"/>
                    <a:pt x="2541378" y="2372166"/>
                  </a:cubicBezTo>
                  <a:cubicBezTo>
                    <a:pt x="2418639" y="2478663"/>
                    <a:pt x="2370847" y="2518872"/>
                    <a:pt x="2342606" y="2540606"/>
                  </a:cubicBezTo>
                  <a:cubicBezTo>
                    <a:pt x="2290469" y="2581901"/>
                    <a:pt x="2231815" y="2522132"/>
                    <a:pt x="2981282" y="3198064"/>
                  </a:cubicBezTo>
                  <a:cubicBezTo>
                    <a:pt x="3136607" y="3337163"/>
                    <a:pt x="3278897" y="3466481"/>
                    <a:pt x="3306052" y="3491476"/>
                  </a:cubicBezTo>
                  <a:cubicBezTo>
                    <a:pt x="3320172" y="3504516"/>
                    <a:pt x="3353844" y="3533857"/>
                    <a:pt x="3383171" y="3556678"/>
                  </a:cubicBezTo>
                  <a:cubicBezTo>
                    <a:pt x="3412498" y="3580586"/>
                    <a:pt x="3451600" y="3615361"/>
                    <a:pt x="3470065" y="3632748"/>
                  </a:cubicBezTo>
                  <a:cubicBezTo>
                    <a:pt x="3489617" y="3651222"/>
                    <a:pt x="3533064" y="3690343"/>
                    <a:pt x="3567822" y="3719685"/>
                  </a:cubicBezTo>
                  <a:cubicBezTo>
                    <a:pt x="3660148" y="3799014"/>
                    <a:pt x="3750301" y="3878344"/>
                    <a:pt x="3827420" y="3947893"/>
                  </a:cubicBezTo>
                  <a:cubicBezTo>
                    <a:pt x="3841540" y="3959847"/>
                    <a:pt x="3880643" y="3994622"/>
                    <a:pt x="3915401" y="4023963"/>
                  </a:cubicBezTo>
                  <a:cubicBezTo>
                    <a:pt x="3951245" y="4054391"/>
                    <a:pt x="4021847" y="4115246"/>
                    <a:pt x="4072898" y="4159802"/>
                  </a:cubicBezTo>
                  <a:cubicBezTo>
                    <a:pt x="4123948" y="4204357"/>
                    <a:pt x="4182602" y="4256519"/>
                    <a:pt x="4203240" y="4273906"/>
                  </a:cubicBezTo>
                  <a:cubicBezTo>
                    <a:pt x="4223877" y="4292380"/>
                    <a:pt x="4265152" y="4329328"/>
                    <a:pt x="4295565" y="4356496"/>
                  </a:cubicBezTo>
                  <a:cubicBezTo>
                    <a:pt x="4390064" y="4442346"/>
                    <a:pt x="4556250" y="4570577"/>
                    <a:pt x="4617076" y="4603179"/>
                  </a:cubicBezTo>
                  <a:cubicBezTo>
                    <a:pt x="4674644" y="4633607"/>
                    <a:pt x="4750677" y="4662948"/>
                    <a:pt x="4862554" y="4696636"/>
                  </a:cubicBezTo>
                  <a:cubicBezTo>
                    <a:pt x="4942931" y="4721630"/>
                    <a:pt x="5193840" y="4721630"/>
                    <a:pt x="5289424" y="4697722"/>
                  </a:cubicBezTo>
                  <a:cubicBezTo>
                    <a:pt x="5450179" y="4657514"/>
                    <a:pt x="5589211" y="4592312"/>
                    <a:pt x="5664158" y="4521676"/>
                  </a:cubicBezTo>
                  <a:cubicBezTo>
                    <a:pt x="5676106" y="4510808"/>
                    <a:pt x="5785810" y="4414091"/>
                    <a:pt x="5908549" y="4307594"/>
                  </a:cubicBezTo>
                  <a:cubicBezTo>
                    <a:pt x="6031288" y="4200010"/>
                    <a:pt x="6158371" y="4088079"/>
                    <a:pt x="6190957" y="4057651"/>
                  </a:cubicBezTo>
                  <a:cubicBezTo>
                    <a:pt x="6223542" y="4027223"/>
                    <a:pt x="6280024" y="3977234"/>
                    <a:pt x="6314782" y="3947893"/>
                  </a:cubicBezTo>
                  <a:cubicBezTo>
                    <a:pt x="6350626" y="3917466"/>
                    <a:pt x="6386470" y="3885951"/>
                    <a:pt x="6396246" y="3876171"/>
                  </a:cubicBezTo>
                  <a:cubicBezTo>
                    <a:pt x="6406021" y="3867477"/>
                    <a:pt x="6449469" y="3828355"/>
                    <a:pt x="6494002" y="3789234"/>
                  </a:cubicBezTo>
                  <a:cubicBezTo>
                    <a:pt x="6538536" y="3751199"/>
                    <a:pt x="6590673" y="3705557"/>
                    <a:pt x="6609138" y="3687083"/>
                  </a:cubicBezTo>
                  <a:cubicBezTo>
                    <a:pt x="6627603" y="3669696"/>
                    <a:pt x="6676481" y="3625141"/>
                    <a:pt x="6717756" y="3589280"/>
                  </a:cubicBezTo>
                  <a:cubicBezTo>
                    <a:pt x="6757945" y="3553418"/>
                    <a:pt x="6801392" y="3514297"/>
                    <a:pt x="6814427" y="3502343"/>
                  </a:cubicBezTo>
                  <a:cubicBezTo>
                    <a:pt x="6826375" y="3490389"/>
                    <a:pt x="6856788" y="3464308"/>
                    <a:pt x="6880684" y="3443661"/>
                  </a:cubicBezTo>
                  <a:cubicBezTo>
                    <a:pt x="6904580" y="3424100"/>
                    <a:pt x="6969751" y="3365418"/>
                    <a:pt x="7026233" y="3313256"/>
                  </a:cubicBezTo>
                  <a:cubicBezTo>
                    <a:pt x="7153316" y="3196978"/>
                    <a:pt x="7208712" y="3145902"/>
                    <a:pt x="7353174" y="3017671"/>
                  </a:cubicBezTo>
                  <a:cubicBezTo>
                    <a:pt x="7513929" y="2873139"/>
                    <a:pt x="7800682" y="2613415"/>
                    <a:pt x="7889749" y="2532999"/>
                  </a:cubicBezTo>
                  <a:lnTo>
                    <a:pt x="7963610" y="2464536"/>
                  </a:lnTo>
                  <a:lnTo>
                    <a:pt x="8141744" y="2464536"/>
                  </a:lnTo>
                  <a:cubicBezTo>
                    <a:pt x="8290551" y="2464536"/>
                    <a:pt x="8317706" y="2466710"/>
                    <a:pt x="8313361" y="2479750"/>
                  </a:cubicBezTo>
                  <a:cubicBezTo>
                    <a:pt x="8310102" y="2488444"/>
                    <a:pt x="8240587" y="2555820"/>
                    <a:pt x="8159123" y="2629716"/>
                  </a:cubicBezTo>
                  <a:cubicBezTo>
                    <a:pt x="8077659" y="2702525"/>
                    <a:pt x="7902783" y="2860098"/>
                    <a:pt x="7771355" y="2979636"/>
                  </a:cubicBezTo>
                  <a:cubicBezTo>
                    <a:pt x="7639927" y="3098087"/>
                    <a:pt x="7493292" y="3230666"/>
                    <a:pt x="7446586" y="3273047"/>
                  </a:cubicBezTo>
                  <a:cubicBezTo>
                    <a:pt x="7399880" y="3315429"/>
                    <a:pt x="7355346" y="3355637"/>
                    <a:pt x="7348829" y="3361071"/>
                  </a:cubicBezTo>
                  <a:cubicBezTo>
                    <a:pt x="7289089" y="3417580"/>
                    <a:pt x="7182643" y="3513210"/>
                    <a:pt x="7126162" y="3562112"/>
                  </a:cubicBezTo>
                  <a:cubicBezTo>
                    <a:pt x="7088145" y="3594713"/>
                    <a:pt x="7039267" y="3639268"/>
                    <a:pt x="7017543" y="3659916"/>
                  </a:cubicBezTo>
                  <a:cubicBezTo>
                    <a:pt x="6994733" y="3680563"/>
                    <a:pt x="6938252" y="3732725"/>
                    <a:pt x="6891546" y="3774020"/>
                  </a:cubicBezTo>
                  <a:cubicBezTo>
                    <a:pt x="6843754" y="3816402"/>
                    <a:pt x="6784014" y="3869650"/>
                    <a:pt x="6756859" y="3893558"/>
                  </a:cubicBezTo>
                  <a:cubicBezTo>
                    <a:pt x="6729704" y="3917466"/>
                    <a:pt x="6692774" y="3952240"/>
                    <a:pt x="6673223" y="3969628"/>
                  </a:cubicBezTo>
                  <a:cubicBezTo>
                    <a:pt x="6654758" y="3988102"/>
                    <a:pt x="6602621" y="4033743"/>
                    <a:pt x="6559173" y="4072865"/>
                  </a:cubicBezTo>
                  <a:cubicBezTo>
                    <a:pt x="6515726" y="4111986"/>
                    <a:pt x="6419056" y="4198923"/>
                    <a:pt x="6344109" y="4267386"/>
                  </a:cubicBezTo>
                  <a:cubicBezTo>
                    <a:pt x="6269162" y="4335848"/>
                    <a:pt x="6165975" y="4426045"/>
                    <a:pt x="6114924" y="4468427"/>
                  </a:cubicBezTo>
                  <a:cubicBezTo>
                    <a:pt x="6063873" y="4509722"/>
                    <a:pt x="6020426" y="4547757"/>
                    <a:pt x="6017167" y="4551017"/>
                  </a:cubicBezTo>
                  <a:cubicBezTo>
                    <a:pt x="5993271" y="4576011"/>
                    <a:pt x="5806448" y="4728150"/>
                    <a:pt x="5767345" y="4753144"/>
                  </a:cubicBezTo>
                  <a:cubicBezTo>
                    <a:pt x="5608762" y="4855295"/>
                    <a:pt x="5537074" y="4885723"/>
                    <a:pt x="5376319" y="4920498"/>
                  </a:cubicBezTo>
                  <a:cubicBezTo>
                    <a:pt x="5241632" y="4948752"/>
                    <a:pt x="4993982" y="4948752"/>
                    <a:pt x="4849519" y="49194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BA08C7D-1DF6-947C-90FA-6A65C27661BC}"/>
                </a:ext>
              </a:extLst>
            </p:cNvPr>
            <p:cNvSpPr/>
            <p:nvPr/>
          </p:nvSpPr>
          <p:spPr>
            <a:xfrm flipV="1">
              <a:off x="3262188" y="1559412"/>
              <a:ext cx="4791028" cy="2065195"/>
            </a:xfrm>
            <a:custGeom>
              <a:avLst/>
              <a:gdLst>
                <a:gd name="connsiteX0" fmla="*/ 2147752 w 4791028"/>
                <a:gd name="connsiteY0" fmla="*/ 2035487 h 2065195"/>
                <a:gd name="connsiteX1" fmla="*/ 1669831 w 4791028"/>
                <a:gd name="connsiteY1" fmla="*/ 1752943 h 2065195"/>
                <a:gd name="connsiteX2" fmla="*/ 1559040 w 4791028"/>
                <a:gd name="connsiteY2" fmla="*/ 1652966 h 2065195"/>
                <a:gd name="connsiteX3" fmla="*/ 633611 w 4791028"/>
                <a:gd name="connsiteY3" fmla="*/ 812940 h 2065195"/>
                <a:gd name="connsiteX4" fmla="*/ 53588 w 4791028"/>
                <a:gd name="connsiteY4" fmla="*/ 283713 h 2065195"/>
                <a:gd name="connsiteX5" fmla="*/ -3979 w 4791028"/>
                <a:gd name="connsiteY5" fmla="*/ 206557 h 2065195"/>
                <a:gd name="connsiteX6" fmla="*/ 198051 w 4791028"/>
                <a:gd name="connsiteY6" fmla="*/ 63111 h 2065195"/>
                <a:gd name="connsiteX7" fmla="*/ 465252 w 4791028"/>
                <a:gd name="connsiteY7" fmla="*/ -3178 h 2065195"/>
                <a:gd name="connsiteX8" fmla="*/ 786763 w 4791028"/>
                <a:gd name="connsiteY8" fmla="*/ 129400 h 2065195"/>
                <a:gd name="connsiteX9" fmla="*/ 925794 w 4791028"/>
                <a:gd name="connsiteY9" fmla="*/ 255458 h 2065195"/>
                <a:gd name="connsiteX10" fmla="*/ 1212547 w 4791028"/>
                <a:gd name="connsiteY10" fmla="*/ 513008 h 2065195"/>
                <a:gd name="connsiteX11" fmla="*/ 1322252 w 4791028"/>
                <a:gd name="connsiteY11" fmla="*/ 610812 h 2065195"/>
                <a:gd name="connsiteX12" fmla="*/ 1410233 w 4791028"/>
                <a:gd name="connsiteY12" fmla="*/ 686882 h 2065195"/>
                <a:gd name="connsiteX13" fmla="*/ 1641590 w 4791028"/>
                <a:gd name="connsiteY13" fmla="*/ 898790 h 2065195"/>
                <a:gd name="connsiteX14" fmla="*/ 2060857 w 4791028"/>
                <a:gd name="connsiteY14" fmla="*/ 1208502 h 2065195"/>
                <a:gd name="connsiteX15" fmla="*/ 2534433 w 4791028"/>
                <a:gd name="connsiteY15" fmla="*/ 1238930 h 2065195"/>
                <a:gd name="connsiteX16" fmla="*/ 2830962 w 4791028"/>
                <a:gd name="connsiteY16" fmla="*/ 1084617 h 2065195"/>
                <a:gd name="connsiteX17" fmla="*/ 2940666 w 4791028"/>
                <a:gd name="connsiteY17" fmla="*/ 990073 h 2065195"/>
                <a:gd name="connsiteX18" fmla="*/ 3011268 w 4791028"/>
                <a:gd name="connsiteY18" fmla="*/ 930304 h 2065195"/>
                <a:gd name="connsiteX19" fmla="*/ 3088387 w 4791028"/>
                <a:gd name="connsiteY19" fmla="*/ 866189 h 2065195"/>
                <a:gd name="connsiteX20" fmla="*/ 3287159 w 4791028"/>
                <a:gd name="connsiteY20" fmla="*/ 689055 h 2065195"/>
                <a:gd name="connsiteX21" fmla="*/ 3478327 w 4791028"/>
                <a:gd name="connsiteY21" fmla="*/ 518442 h 2065195"/>
                <a:gd name="connsiteX22" fmla="*/ 3582601 w 4791028"/>
                <a:gd name="connsiteY22" fmla="*/ 426072 h 2065195"/>
                <a:gd name="connsiteX23" fmla="*/ 3782459 w 4791028"/>
                <a:gd name="connsiteY23" fmla="*/ 246765 h 2065195"/>
                <a:gd name="connsiteX24" fmla="*/ 3859578 w 4791028"/>
                <a:gd name="connsiteY24" fmla="*/ 178302 h 2065195"/>
                <a:gd name="connsiteX25" fmla="*/ 3909542 w 4791028"/>
                <a:gd name="connsiteY25" fmla="*/ 138094 h 2065195"/>
                <a:gd name="connsiteX26" fmla="*/ 4345102 w 4791028"/>
                <a:gd name="connsiteY26" fmla="*/ 138094 h 2065195"/>
                <a:gd name="connsiteX27" fmla="*/ 4786093 w 4791028"/>
                <a:gd name="connsiteY27" fmla="*/ 147874 h 2065195"/>
                <a:gd name="connsiteX28" fmla="*/ 4719836 w 4791028"/>
                <a:gd name="connsiteY28" fmla="*/ 220684 h 2065195"/>
                <a:gd name="connsiteX29" fmla="*/ 4636200 w 4791028"/>
                <a:gd name="connsiteY29" fmla="*/ 295667 h 2065195"/>
                <a:gd name="connsiteX30" fmla="*/ 4521064 w 4791028"/>
                <a:gd name="connsiteY30" fmla="*/ 398904 h 2065195"/>
                <a:gd name="connsiteX31" fmla="*/ 4368998 w 4791028"/>
                <a:gd name="connsiteY31" fmla="*/ 535829 h 2065195"/>
                <a:gd name="connsiteX32" fmla="*/ 3517430 w 4791028"/>
                <a:gd name="connsiteY32" fmla="*/ 1305219 h 2065195"/>
                <a:gd name="connsiteX33" fmla="*/ 3232850 w 4791028"/>
                <a:gd name="connsiteY33" fmla="*/ 1560595 h 2065195"/>
                <a:gd name="connsiteX34" fmla="*/ 3102508 w 4791028"/>
                <a:gd name="connsiteY34" fmla="*/ 1676873 h 2065195"/>
                <a:gd name="connsiteX35" fmla="*/ 2999320 w 4791028"/>
                <a:gd name="connsiteY35" fmla="*/ 1769243 h 2065195"/>
                <a:gd name="connsiteX36" fmla="*/ 2582225 w 4791028"/>
                <a:gd name="connsiteY36" fmla="*/ 2038747 h 2065195"/>
                <a:gd name="connsiteX37" fmla="*/ 2147752 w 4791028"/>
                <a:gd name="connsiteY37" fmla="*/ 2035487 h 20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91028" h="2065195">
                  <a:moveTo>
                    <a:pt x="2147752" y="2035487"/>
                  </a:moveTo>
                  <a:cubicBezTo>
                    <a:pt x="1977221" y="1992019"/>
                    <a:pt x="1830586" y="1906169"/>
                    <a:pt x="1669831" y="1752943"/>
                  </a:cubicBezTo>
                  <a:cubicBezTo>
                    <a:pt x="1650279" y="1734469"/>
                    <a:pt x="1600315" y="1689914"/>
                    <a:pt x="1559040" y="1652966"/>
                  </a:cubicBezTo>
                  <a:cubicBezTo>
                    <a:pt x="1363527" y="1478006"/>
                    <a:pt x="1106101" y="1245450"/>
                    <a:pt x="633611" y="812940"/>
                  </a:cubicBezTo>
                  <a:cubicBezTo>
                    <a:pt x="349030" y="553217"/>
                    <a:pt x="88346" y="315227"/>
                    <a:pt x="53588" y="283713"/>
                  </a:cubicBezTo>
                  <a:cubicBezTo>
                    <a:pt x="6882" y="241331"/>
                    <a:pt x="-8324" y="220684"/>
                    <a:pt x="-3979" y="206557"/>
                  </a:cubicBezTo>
                  <a:cubicBezTo>
                    <a:pt x="3624" y="185909"/>
                    <a:pt x="95950" y="120707"/>
                    <a:pt x="198051" y="63111"/>
                  </a:cubicBezTo>
                  <a:cubicBezTo>
                    <a:pt x="262136" y="27250"/>
                    <a:pt x="385961" y="-3178"/>
                    <a:pt x="465252" y="-3178"/>
                  </a:cubicBezTo>
                  <a:cubicBezTo>
                    <a:pt x="582560" y="-3178"/>
                    <a:pt x="697696" y="44637"/>
                    <a:pt x="786763" y="129400"/>
                  </a:cubicBezTo>
                  <a:cubicBezTo>
                    <a:pt x="806314" y="148961"/>
                    <a:pt x="869313" y="206557"/>
                    <a:pt x="925794" y="255458"/>
                  </a:cubicBezTo>
                  <a:cubicBezTo>
                    <a:pt x="1077860" y="389124"/>
                    <a:pt x="1161496" y="464106"/>
                    <a:pt x="1212547" y="513008"/>
                  </a:cubicBezTo>
                  <a:cubicBezTo>
                    <a:pt x="1238615" y="536916"/>
                    <a:pt x="1287494" y="581471"/>
                    <a:pt x="1322252" y="610812"/>
                  </a:cubicBezTo>
                  <a:cubicBezTo>
                    <a:pt x="1358096" y="641240"/>
                    <a:pt x="1397198" y="674928"/>
                    <a:pt x="1410233" y="686882"/>
                  </a:cubicBezTo>
                  <a:cubicBezTo>
                    <a:pt x="1475404" y="746651"/>
                    <a:pt x="1626383" y="884663"/>
                    <a:pt x="1641590" y="898790"/>
                  </a:cubicBezTo>
                  <a:cubicBezTo>
                    <a:pt x="1774104" y="1022675"/>
                    <a:pt x="1976134" y="1172640"/>
                    <a:pt x="2060857" y="1208502"/>
                  </a:cubicBezTo>
                  <a:cubicBezTo>
                    <a:pt x="2157527" y="1248710"/>
                    <a:pt x="2391057" y="1263924"/>
                    <a:pt x="2534433" y="1238930"/>
                  </a:cubicBezTo>
                  <a:cubicBezTo>
                    <a:pt x="2636535" y="1221542"/>
                    <a:pt x="2716912" y="1180247"/>
                    <a:pt x="2830962" y="1084617"/>
                  </a:cubicBezTo>
                  <a:cubicBezTo>
                    <a:pt x="2885271" y="1038975"/>
                    <a:pt x="2935235" y="996594"/>
                    <a:pt x="2940666" y="990073"/>
                  </a:cubicBezTo>
                  <a:cubicBezTo>
                    <a:pt x="2947183" y="984640"/>
                    <a:pt x="2978683" y="957472"/>
                    <a:pt x="3011268" y="930304"/>
                  </a:cubicBezTo>
                  <a:cubicBezTo>
                    <a:pt x="3043854" y="904223"/>
                    <a:pt x="3078612" y="874882"/>
                    <a:pt x="3088387" y="866189"/>
                  </a:cubicBezTo>
                  <a:cubicBezTo>
                    <a:pt x="3109025" y="845541"/>
                    <a:pt x="3255660" y="716223"/>
                    <a:pt x="3287159" y="689055"/>
                  </a:cubicBezTo>
                  <a:cubicBezTo>
                    <a:pt x="3344727" y="640153"/>
                    <a:pt x="3442483" y="553217"/>
                    <a:pt x="3478327" y="518442"/>
                  </a:cubicBezTo>
                  <a:cubicBezTo>
                    <a:pt x="3501137" y="497794"/>
                    <a:pt x="3547843" y="456499"/>
                    <a:pt x="3582601" y="426072"/>
                  </a:cubicBezTo>
                  <a:cubicBezTo>
                    <a:pt x="3656462" y="363043"/>
                    <a:pt x="3742270" y="285886"/>
                    <a:pt x="3782459" y="246765"/>
                  </a:cubicBezTo>
                  <a:cubicBezTo>
                    <a:pt x="3797665" y="231551"/>
                    <a:pt x="3832423" y="201123"/>
                    <a:pt x="3859578" y="178302"/>
                  </a:cubicBezTo>
                  <a:lnTo>
                    <a:pt x="3909542" y="138094"/>
                  </a:lnTo>
                  <a:lnTo>
                    <a:pt x="4345102" y="138094"/>
                  </a:lnTo>
                  <a:cubicBezTo>
                    <a:pt x="4584063" y="138094"/>
                    <a:pt x="4782835" y="142441"/>
                    <a:pt x="4786093" y="147874"/>
                  </a:cubicBezTo>
                  <a:cubicBezTo>
                    <a:pt x="4789352" y="152221"/>
                    <a:pt x="4760025" y="185909"/>
                    <a:pt x="4719836" y="220684"/>
                  </a:cubicBezTo>
                  <a:cubicBezTo>
                    <a:pt x="4680733" y="255458"/>
                    <a:pt x="4642717" y="290233"/>
                    <a:pt x="4636200" y="295667"/>
                  </a:cubicBezTo>
                  <a:cubicBezTo>
                    <a:pt x="4629683" y="302187"/>
                    <a:pt x="4577546" y="347829"/>
                    <a:pt x="4521064" y="398904"/>
                  </a:cubicBezTo>
                  <a:cubicBezTo>
                    <a:pt x="4464583" y="449979"/>
                    <a:pt x="4396153" y="510835"/>
                    <a:pt x="4368998" y="535829"/>
                  </a:cubicBezTo>
                  <a:cubicBezTo>
                    <a:pt x="4048574" y="825980"/>
                    <a:pt x="3819389" y="1033542"/>
                    <a:pt x="3517430" y="1305219"/>
                  </a:cubicBezTo>
                  <a:cubicBezTo>
                    <a:pt x="3391433" y="1417150"/>
                    <a:pt x="3263263" y="1532341"/>
                    <a:pt x="3232850" y="1560595"/>
                  </a:cubicBezTo>
                  <a:cubicBezTo>
                    <a:pt x="3202437" y="1587763"/>
                    <a:pt x="3143783" y="1641012"/>
                    <a:pt x="3102508" y="1676873"/>
                  </a:cubicBezTo>
                  <a:cubicBezTo>
                    <a:pt x="3061233" y="1713821"/>
                    <a:pt x="3014527" y="1755116"/>
                    <a:pt x="2999320" y="1769243"/>
                  </a:cubicBezTo>
                  <a:cubicBezTo>
                    <a:pt x="2820100" y="1933336"/>
                    <a:pt x="2739722" y="1985498"/>
                    <a:pt x="2582225" y="2038747"/>
                  </a:cubicBezTo>
                  <a:cubicBezTo>
                    <a:pt x="2489900" y="2071348"/>
                    <a:pt x="2283525" y="2069175"/>
                    <a:pt x="2147752" y="20354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840E4DB-FBC5-58A5-DA1C-F4A5BD4E9D13}"/>
                </a:ext>
              </a:extLst>
            </p:cNvPr>
            <p:cNvSpPr/>
            <p:nvPr/>
          </p:nvSpPr>
          <p:spPr>
            <a:xfrm flipV="1">
              <a:off x="1292559" y="3321687"/>
              <a:ext cx="4796276" cy="2052520"/>
            </a:xfrm>
            <a:custGeom>
              <a:avLst/>
              <a:gdLst>
                <a:gd name="connsiteX0" fmla="*/ 4179837 w 4796276"/>
                <a:gd name="connsiteY0" fmla="*/ 2040525 h 2052520"/>
                <a:gd name="connsiteX1" fmla="*/ 3959342 w 4796276"/>
                <a:gd name="connsiteY1" fmla="*/ 1886212 h 2052520"/>
                <a:gd name="connsiteX2" fmla="*/ 3852896 w 4796276"/>
                <a:gd name="connsiteY2" fmla="*/ 1790582 h 2052520"/>
                <a:gd name="connsiteX3" fmla="*/ 3733416 w 4796276"/>
                <a:gd name="connsiteY3" fmla="*/ 1684084 h 2052520"/>
                <a:gd name="connsiteX4" fmla="*/ 3555282 w 4796276"/>
                <a:gd name="connsiteY4" fmla="*/ 1527598 h 2052520"/>
                <a:gd name="connsiteX5" fmla="*/ 3451008 w 4796276"/>
                <a:gd name="connsiteY5" fmla="*/ 1433054 h 2052520"/>
                <a:gd name="connsiteX6" fmla="*/ 3341303 w 4796276"/>
                <a:gd name="connsiteY6" fmla="*/ 1335251 h 2052520"/>
                <a:gd name="connsiteX7" fmla="*/ 3232685 w 4796276"/>
                <a:gd name="connsiteY7" fmla="*/ 1237447 h 2052520"/>
                <a:gd name="connsiteX8" fmla="*/ 2737385 w 4796276"/>
                <a:gd name="connsiteY8" fmla="*/ 856012 h 2052520"/>
                <a:gd name="connsiteX9" fmla="*/ 2424564 w 4796276"/>
                <a:gd name="connsiteY9" fmla="*/ 809284 h 2052520"/>
                <a:gd name="connsiteX10" fmla="*/ 1902109 w 4796276"/>
                <a:gd name="connsiteY10" fmla="*/ 1019018 h 2052520"/>
                <a:gd name="connsiteX11" fmla="*/ 1826076 w 4796276"/>
                <a:gd name="connsiteY11" fmla="*/ 1085308 h 2052520"/>
                <a:gd name="connsiteX12" fmla="*/ 1468722 w 4796276"/>
                <a:gd name="connsiteY12" fmla="*/ 1399366 h 2052520"/>
                <a:gd name="connsiteX13" fmla="*/ 1247140 w 4796276"/>
                <a:gd name="connsiteY13" fmla="*/ 1594974 h 2052520"/>
                <a:gd name="connsiteX14" fmla="*/ 1143953 w 4796276"/>
                <a:gd name="connsiteY14" fmla="*/ 1688431 h 2052520"/>
                <a:gd name="connsiteX15" fmla="*/ 1029903 w 4796276"/>
                <a:gd name="connsiteY15" fmla="*/ 1791668 h 2052520"/>
                <a:gd name="connsiteX16" fmla="*/ 915854 w 4796276"/>
                <a:gd name="connsiteY16" fmla="*/ 1892732 h 2052520"/>
                <a:gd name="connsiteX17" fmla="*/ 883268 w 4796276"/>
                <a:gd name="connsiteY17" fmla="*/ 1922073 h 2052520"/>
                <a:gd name="connsiteX18" fmla="*/ 440105 w 4796276"/>
                <a:gd name="connsiteY18" fmla="*/ 1922073 h 2052520"/>
                <a:gd name="connsiteX19" fmla="*/ -3058 w 4796276"/>
                <a:gd name="connsiteY19" fmla="*/ 1912293 h 2052520"/>
                <a:gd name="connsiteX20" fmla="*/ 201145 w 4796276"/>
                <a:gd name="connsiteY20" fmla="*/ 1719946 h 2052520"/>
                <a:gd name="connsiteX21" fmla="*/ 409692 w 4796276"/>
                <a:gd name="connsiteY21" fmla="*/ 1530858 h 2052520"/>
                <a:gd name="connsiteX22" fmla="*/ 578051 w 4796276"/>
                <a:gd name="connsiteY22" fmla="*/ 1378719 h 2052520"/>
                <a:gd name="connsiteX23" fmla="*/ 860458 w 4796276"/>
                <a:gd name="connsiteY23" fmla="*/ 1123343 h 2052520"/>
                <a:gd name="connsiteX24" fmla="*/ 1060316 w 4796276"/>
                <a:gd name="connsiteY24" fmla="*/ 944036 h 2052520"/>
                <a:gd name="connsiteX25" fmla="*/ 1168935 w 4796276"/>
                <a:gd name="connsiteY25" fmla="*/ 846232 h 2052520"/>
                <a:gd name="connsiteX26" fmla="*/ 1277553 w 4796276"/>
                <a:gd name="connsiteY26" fmla="*/ 748428 h 2052520"/>
                <a:gd name="connsiteX27" fmla="*/ 1397033 w 4796276"/>
                <a:gd name="connsiteY27" fmla="*/ 639757 h 2052520"/>
                <a:gd name="connsiteX28" fmla="*/ 1501307 w 4796276"/>
                <a:gd name="connsiteY28" fmla="*/ 547387 h 2052520"/>
                <a:gd name="connsiteX29" fmla="*/ 1599064 w 4796276"/>
                <a:gd name="connsiteY29" fmla="*/ 459364 h 2052520"/>
                <a:gd name="connsiteX30" fmla="*/ 1656631 w 4796276"/>
                <a:gd name="connsiteY30" fmla="*/ 409375 h 2052520"/>
                <a:gd name="connsiteX31" fmla="*/ 1754388 w 4796276"/>
                <a:gd name="connsiteY31" fmla="*/ 323525 h 2052520"/>
                <a:gd name="connsiteX32" fmla="*/ 2188862 w 4796276"/>
                <a:gd name="connsiteY32" fmla="*/ 25767 h 2052520"/>
                <a:gd name="connsiteX33" fmla="*/ 2398495 w 4796276"/>
                <a:gd name="connsiteY33" fmla="*/ -1401 h 2052520"/>
                <a:gd name="connsiteX34" fmla="*/ 2763453 w 4796276"/>
                <a:gd name="connsiteY34" fmla="*/ 59455 h 2052520"/>
                <a:gd name="connsiteX35" fmla="*/ 2806901 w 4796276"/>
                <a:gd name="connsiteY35" fmla="*/ 74669 h 2052520"/>
                <a:gd name="connsiteX36" fmla="*/ 3007845 w 4796276"/>
                <a:gd name="connsiteY36" fmla="*/ 206161 h 2052520"/>
                <a:gd name="connsiteX37" fmla="*/ 3104515 w 4796276"/>
                <a:gd name="connsiteY37" fmla="*/ 292010 h 2052520"/>
                <a:gd name="connsiteX38" fmla="*/ 4184182 w 4796276"/>
                <a:gd name="connsiteY38" fmla="*/ 1270048 h 2052520"/>
                <a:gd name="connsiteX39" fmla="*/ 4652328 w 4796276"/>
                <a:gd name="connsiteY39" fmla="*/ 1697125 h 2052520"/>
                <a:gd name="connsiteX40" fmla="*/ 4792445 w 4796276"/>
                <a:gd name="connsiteY40" fmla="*/ 1853611 h 2052520"/>
                <a:gd name="connsiteX41" fmla="*/ 4566519 w 4796276"/>
                <a:gd name="connsiteY41" fmla="*/ 2007923 h 2052520"/>
                <a:gd name="connsiteX42" fmla="*/ 4470935 w 4796276"/>
                <a:gd name="connsiteY42" fmla="*/ 2040525 h 2052520"/>
                <a:gd name="connsiteX43" fmla="*/ 4179837 w 4796276"/>
                <a:gd name="connsiteY43" fmla="*/ 2040525 h 205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96276" h="2052520">
                  <a:moveTo>
                    <a:pt x="4179837" y="2040525"/>
                  </a:moveTo>
                  <a:cubicBezTo>
                    <a:pt x="4125528" y="2024224"/>
                    <a:pt x="4070133" y="1986189"/>
                    <a:pt x="3959342" y="1886212"/>
                  </a:cubicBezTo>
                  <a:cubicBezTo>
                    <a:pt x="3903947" y="1837310"/>
                    <a:pt x="3856155" y="1794928"/>
                    <a:pt x="3852896" y="1790582"/>
                  </a:cubicBezTo>
                  <a:cubicBezTo>
                    <a:pt x="3849637" y="1787321"/>
                    <a:pt x="3796414" y="1739506"/>
                    <a:pt x="3733416" y="1684084"/>
                  </a:cubicBezTo>
                  <a:cubicBezTo>
                    <a:pt x="3670417" y="1628662"/>
                    <a:pt x="3591126" y="1558026"/>
                    <a:pt x="3555282" y="1527598"/>
                  </a:cubicBezTo>
                  <a:cubicBezTo>
                    <a:pt x="3520524" y="1496084"/>
                    <a:pt x="3473818" y="1453702"/>
                    <a:pt x="3451008" y="1433054"/>
                  </a:cubicBezTo>
                  <a:cubicBezTo>
                    <a:pt x="3429284" y="1412407"/>
                    <a:pt x="3379320" y="1367852"/>
                    <a:pt x="3341303" y="1335251"/>
                  </a:cubicBezTo>
                  <a:cubicBezTo>
                    <a:pt x="3304373" y="1302649"/>
                    <a:pt x="3255495" y="1258094"/>
                    <a:pt x="3232685" y="1237447"/>
                  </a:cubicBezTo>
                  <a:cubicBezTo>
                    <a:pt x="3032827" y="1047273"/>
                    <a:pt x="2844917" y="902741"/>
                    <a:pt x="2737385" y="856012"/>
                  </a:cubicBezTo>
                  <a:cubicBezTo>
                    <a:pt x="2665697" y="824498"/>
                    <a:pt x="2565768" y="809284"/>
                    <a:pt x="2424564" y="809284"/>
                  </a:cubicBezTo>
                  <a:cubicBezTo>
                    <a:pt x="2192120" y="809284"/>
                    <a:pt x="2099795" y="846232"/>
                    <a:pt x="1902109" y="1019018"/>
                  </a:cubicBezTo>
                  <a:cubicBezTo>
                    <a:pt x="1878213" y="1040753"/>
                    <a:pt x="1844541" y="1070094"/>
                    <a:pt x="1826076" y="1085308"/>
                  </a:cubicBezTo>
                  <a:cubicBezTo>
                    <a:pt x="1721803" y="1175505"/>
                    <a:pt x="1601236" y="1280915"/>
                    <a:pt x="1468722" y="1399366"/>
                  </a:cubicBezTo>
                  <a:cubicBezTo>
                    <a:pt x="1385085" y="1473263"/>
                    <a:pt x="1285156" y="1561286"/>
                    <a:pt x="1247140" y="1594974"/>
                  </a:cubicBezTo>
                  <a:cubicBezTo>
                    <a:pt x="1209124" y="1628662"/>
                    <a:pt x="1163504" y="1671044"/>
                    <a:pt x="1143953" y="1688431"/>
                  </a:cubicBezTo>
                  <a:cubicBezTo>
                    <a:pt x="1125487" y="1706905"/>
                    <a:pt x="1073351" y="1752547"/>
                    <a:pt x="1029903" y="1791668"/>
                  </a:cubicBezTo>
                  <a:cubicBezTo>
                    <a:pt x="985370" y="1830790"/>
                    <a:pt x="934319" y="1875345"/>
                    <a:pt x="915854" y="1892732"/>
                  </a:cubicBezTo>
                  <a:lnTo>
                    <a:pt x="883268" y="1922073"/>
                  </a:lnTo>
                  <a:lnTo>
                    <a:pt x="440105" y="1922073"/>
                  </a:lnTo>
                  <a:cubicBezTo>
                    <a:pt x="193541" y="1922073"/>
                    <a:pt x="-3058" y="1917726"/>
                    <a:pt x="-3058" y="1912293"/>
                  </a:cubicBezTo>
                  <a:cubicBezTo>
                    <a:pt x="-3058" y="1906859"/>
                    <a:pt x="88181" y="1821009"/>
                    <a:pt x="201145" y="1719946"/>
                  </a:cubicBezTo>
                  <a:cubicBezTo>
                    <a:pt x="313022" y="1618882"/>
                    <a:pt x="406433" y="1534118"/>
                    <a:pt x="409692" y="1530858"/>
                  </a:cubicBezTo>
                  <a:cubicBezTo>
                    <a:pt x="412950" y="1527598"/>
                    <a:pt x="488983" y="1459135"/>
                    <a:pt x="578051" y="1378719"/>
                  </a:cubicBezTo>
                  <a:cubicBezTo>
                    <a:pt x="668204" y="1298303"/>
                    <a:pt x="795287" y="1183112"/>
                    <a:pt x="860458" y="1123343"/>
                  </a:cubicBezTo>
                  <a:cubicBezTo>
                    <a:pt x="926716" y="1063574"/>
                    <a:pt x="1016869" y="983157"/>
                    <a:pt x="1060316" y="944036"/>
                  </a:cubicBezTo>
                  <a:cubicBezTo>
                    <a:pt x="1103764" y="904914"/>
                    <a:pt x="1152642" y="861446"/>
                    <a:pt x="1168935" y="846232"/>
                  </a:cubicBezTo>
                  <a:cubicBezTo>
                    <a:pt x="1185228" y="831018"/>
                    <a:pt x="1234106" y="787550"/>
                    <a:pt x="1277553" y="748428"/>
                  </a:cubicBezTo>
                  <a:cubicBezTo>
                    <a:pt x="1321001" y="709307"/>
                    <a:pt x="1375310" y="660405"/>
                    <a:pt x="1397033" y="639757"/>
                  </a:cubicBezTo>
                  <a:cubicBezTo>
                    <a:pt x="1419843" y="619110"/>
                    <a:pt x="1466549" y="577815"/>
                    <a:pt x="1501307" y="547387"/>
                  </a:cubicBezTo>
                  <a:cubicBezTo>
                    <a:pt x="1536065" y="518046"/>
                    <a:pt x="1580599" y="477838"/>
                    <a:pt x="1599064" y="459364"/>
                  </a:cubicBezTo>
                  <a:cubicBezTo>
                    <a:pt x="1618615" y="440890"/>
                    <a:pt x="1644683" y="418069"/>
                    <a:pt x="1656631" y="409375"/>
                  </a:cubicBezTo>
                  <a:cubicBezTo>
                    <a:pt x="1669666" y="400681"/>
                    <a:pt x="1714199" y="361560"/>
                    <a:pt x="1754388" y="323525"/>
                  </a:cubicBezTo>
                  <a:cubicBezTo>
                    <a:pt x="1954246" y="136611"/>
                    <a:pt x="2041141" y="77929"/>
                    <a:pt x="2188862" y="25767"/>
                  </a:cubicBezTo>
                  <a:cubicBezTo>
                    <a:pt x="2255119" y="2946"/>
                    <a:pt x="2285532" y="-1401"/>
                    <a:pt x="2398495" y="-1401"/>
                  </a:cubicBezTo>
                  <a:cubicBezTo>
                    <a:pt x="2532096" y="-1401"/>
                    <a:pt x="2685248" y="23593"/>
                    <a:pt x="2763453" y="59455"/>
                  </a:cubicBezTo>
                  <a:cubicBezTo>
                    <a:pt x="2781918" y="68149"/>
                    <a:pt x="2801470" y="74669"/>
                    <a:pt x="2806901" y="74669"/>
                  </a:cubicBezTo>
                  <a:cubicBezTo>
                    <a:pt x="2819935" y="74669"/>
                    <a:pt x="2974173" y="174646"/>
                    <a:pt x="3007845" y="206161"/>
                  </a:cubicBezTo>
                  <a:cubicBezTo>
                    <a:pt x="3023051" y="220288"/>
                    <a:pt x="3066499" y="259409"/>
                    <a:pt x="3104515" y="292010"/>
                  </a:cubicBezTo>
                  <a:cubicBezTo>
                    <a:pt x="3252236" y="422416"/>
                    <a:pt x="3772518" y="892960"/>
                    <a:pt x="4184182" y="1270048"/>
                  </a:cubicBezTo>
                  <a:cubicBezTo>
                    <a:pt x="4423143" y="1488477"/>
                    <a:pt x="4633863" y="1680824"/>
                    <a:pt x="4652328" y="1697125"/>
                  </a:cubicBezTo>
                  <a:cubicBezTo>
                    <a:pt x="4765291" y="1797102"/>
                    <a:pt x="4798963" y="1835137"/>
                    <a:pt x="4792445" y="1853611"/>
                  </a:cubicBezTo>
                  <a:cubicBezTo>
                    <a:pt x="4785928" y="1873171"/>
                    <a:pt x="4646897" y="1967715"/>
                    <a:pt x="4566519" y="2007923"/>
                  </a:cubicBezTo>
                  <a:cubicBezTo>
                    <a:pt x="4543709" y="2019877"/>
                    <a:pt x="4500262" y="2034004"/>
                    <a:pt x="4470935" y="2040525"/>
                  </a:cubicBezTo>
                  <a:cubicBezTo>
                    <a:pt x="4404678" y="2054652"/>
                    <a:pt x="4230888" y="2054652"/>
                    <a:pt x="4179837" y="2040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17D7159-BB9A-C127-3E56-DBCC5E9B283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42000" y="5994000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654549-7075-94E6-F46D-142529D473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5074333" y="1973362"/>
            <a:ext cx="4831667" cy="4884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FBF984-DC7E-8092-BB19-963200FE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6634" r="43529" b="5600"/>
          <a:stretch/>
        </p:blipFill>
        <p:spPr>
          <a:xfrm>
            <a:off x="7247053" y="0"/>
            <a:ext cx="2668158" cy="4201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BE890-7241-109C-E8BE-DCA777A44209}"/>
              </a:ext>
            </a:extLst>
          </p:cNvPr>
          <p:cNvSpPr txBox="1"/>
          <p:nvPr/>
        </p:nvSpPr>
        <p:spPr>
          <a:xfrm>
            <a:off x="7702" y="6538009"/>
            <a:ext cx="4003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200" b="1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We are </a:t>
            </a:r>
            <a:r>
              <a:rPr kumimoji="1" lang="en-US" altLang="ko-KR" sz="1200" b="1" u="none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Ready</a:t>
            </a:r>
            <a:r>
              <a:rPr kumimoji="1" lang="en-US" altLang="ko-KR" sz="1200" b="1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481AEFC-51E2-3293-3966-F94C34D7BE0A}"/>
              </a:ext>
            </a:extLst>
          </p:cNvPr>
          <p:cNvSpPr/>
          <p:nvPr/>
        </p:nvSpPr>
        <p:spPr>
          <a:xfrm>
            <a:off x="18288" y="17078"/>
            <a:ext cx="515112" cy="651548"/>
          </a:xfrm>
          <a:custGeom>
            <a:avLst/>
            <a:gdLst>
              <a:gd name="connsiteX0" fmla="*/ 0 w 1978090"/>
              <a:gd name="connsiteY0" fmla="*/ 0 h 2206113"/>
              <a:gd name="connsiteX1" fmla="*/ 1978090 w 1978090"/>
              <a:gd name="connsiteY1" fmla="*/ 0 h 2206113"/>
              <a:gd name="connsiteX2" fmla="*/ 1978090 w 1978090"/>
              <a:gd name="connsiteY2" fmla="*/ 292131 h 2206113"/>
              <a:gd name="connsiteX3" fmla="*/ 0 w 1978090"/>
              <a:gd name="connsiteY3" fmla="*/ 2206113 h 220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090" h="2206113">
                <a:moveTo>
                  <a:pt x="0" y="0"/>
                </a:moveTo>
                <a:lnTo>
                  <a:pt x="1978090" y="0"/>
                </a:lnTo>
                <a:lnTo>
                  <a:pt x="1978090" y="292131"/>
                </a:lnTo>
                <a:lnTo>
                  <a:pt x="0" y="22061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7E31B2-5F60-588C-46EF-6607C51A85E2}"/>
              </a:ext>
            </a:extLst>
          </p:cNvPr>
          <p:cNvSpPr/>
          <p:nvPr/>
        </p:nvSpPr>
        <p:spPr>
          <a:xfrm>
            <a:off x="22409" y="622906"/>
            <a:ext cx="98856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C11AA-B10A-8D64-0739-83A78986E115}"/>
              </a:ext>
            </a:extLst>
          </p:cNvPr>
          <p:cNvSpPr/>
          <p:nvPr/>
        </p:nvSpPr>
        <p:spPr>
          <a:xfrm>
            <a:off x="-869" y="6493213"/>
            <a:ext cx="99072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D870BD-5C3E-D30E-C275-74DD6875E3B9}"/>
              </a:ext>
            </a:extLst>
          </p:cNvPr>
          <p:cNvSpPr txBox="1"/>
          <p:nvPr/>
        </p:nvSpPr>
        <p:spPr>
          <a:xfrm>
            <a:off x="7875956" y="6554656"/>
            <a:ext cx="20714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TOP RUN AUTOMOTIVE INDIA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3" name="그래픽 19">
            <a:extLst>
              <a:ext uri="{FF2B5EF4-FFF2-40B4-BE49-F238E27FC236}">
                <a16:creationId xmlns:a16="http://schemas.microsoft.com/office/drawing/2014/main" id="{A473A53D-B207-D8AA-770D-CA02B7CD3E2A}"/>
              </a:ext>
            </a:extLst>
          </p:cNvPr>
          <p:cNvGrpSpPr/>
          <p:nvPr/>
        </p:nvGrpSpPr>
        <p:grpSpPr>
          <a:xfrm>
            <a:off x="7443956" y="6572158"/>
            <a:ext cx="432000" cy="252000"/>
            <a:chOff x="517786" y="995450"/>
            <a:chExt cx="8317659" cy="4943846"/>
          </a:xfrm>
          <a:solidFill>
            <a:srgbClr val="000000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D0F583F-9A26-E34B-0D7F-E196596410CE}"/>
                </a:ext>
              </a:extLst>
            </p:cNvPr>
            <p:cNvSpPr/>
            <p:nvPr/>
          </p:nvSpPr>
          <p:spPr>
            <a:xfrm flipV="1">
              <a:off x="517786" y="995450"/>
              <a:ext cx="8317659" cy="4943846"/>
            </a:xfrm>
            <a:custGeom>
              <a:avLst/>
              <a:gdLst>
                <a:gd name="connsiteX0" fmla="*/ 4849519 w 8317659"/>
                <a:gd name="connsiteY0" fmla="*/ 4919411 h 4943846"/>
                <a:gd name="connsiteX1" fmla="*/ 4735470 w 8317659"/>
                <a:gd name="connsiteY1" fmla="*/ 4890070 h 4943846"/>
                <a:gd name="connsiteX2" fmla="*/ 4681161 w 8317659"/>
                <a:gd name="connsiteY2" fmla="*/ 4871596 h 4943846"/>
                <a:gd name="connsiteX3" fmla="*/ 4305341 w 8317659"/>
                <a:gd name="connsiteY3" fmla="*/ 4672728 h 4943846"/>
                <a:gd name="connsiteX4" fmla="*/ 3978400 w 8317659"/>
                <a:gd name="connsiteY4" fmla="*/ 4393444 h 4943846"/>
                <a:gd name="connsiteX5" fmla="*/ 3671009 w 8317659"/>
                <a:gd name="connsiteY5" fmla="*/ 4116333 h 4943846"/>
                <a:gd name="connsiteX6" fmla="*/ 3562391 w 8317659"/>
                <a:gd name="connsiteY6" fmla="*/ 4018529 h 4943846"/>
                <a:gd name="connsiteX7" fmla="*/ 3350585 w 8317659"/>
                <a:gd name="connsiteY7" fmla="*/ 3828355 h 4943846"/>
                <a:gd name="connsiteX8" fmla="*/ 3246311 w 8317659"/>
                <a:gd name="connsiteY8" fmla="*/ 3735985 h 4943846"/>
                <a:gd name="connsiteX9" fmla="*/ 3143124 w 8317659"/>
                <a:gd name="connsiteY9" fmla="*/ 3643615 h 4943846"/>
                <a:gd name="connsiteX10" fmla="*/ 3008437 w 8317659"/>
                <a:gd name="connsiteY10" fmla="*/ 3524077 h 4943846"/>
                <a:gd name="connsiteX11" fmla="*/ 2770563 w 8317659"/>
                <a:gd name="connsiteY11" fmla="*/ 3305649 h 4943846"/>
                <a:gd name="connsiteX12" fmla="*/ 2378450 w 8317659"/>
                <a:gd name="connsiteY12" fmla="*/ 2947035 h 4943846"/>
                <a:gd name="connsiteX13" fmla="*/ 2006975 w 8317659"/>
                <a:gd name="connsiteY13" fmla="*/ 2610155 h 4943846"/>
                <a:gd name="connsiteX14" fmla="*/ 1976562 w 8317659"/>
                <a:gd name="connsiteY14" fmla="*/ 2566687 h 4943846"/>
                <a:gd name="connsiteX15" fmla="*/ 2083008 w 8317659"/>
                <a:gd name="connsiteY15" fmla="*/ 2458016 h 4943846"/>
                <a:gd name="connsiteX16" fmla="*/ 2454483 w 8317659"/>
                <a:gd name="connsiteY16" fmla="*/ 2146131 h 4943846"/>
                <a:gd name="connsiteX17" fmla="*/ 2541378 w 8317659"/>
                <a:gd name="connsiteY17" fmla="*/ 2074408 h 4943846"/>
                <a:gd name="connsiteX18" fmla="*/ 2611980 w 8317659"/>
                <a:gd name="connsiteY18" fmla="*/ 2012465 h 4943846"/>
                <a:gd name="connsiteX19" fmla="*/ 2709736 w 8317659"/>
                <a:gd name="connsiteY19" fmla="*/ 1936396 h 4943846"/>
                <a:gd name="connsiteX20" fmla="*/ 2823786 w 8317659"/>
                <a:gd name="connsiteY20" fmla="*/ 1847286 h 4943846"/>
                <a:gd name="connsiteX21" fmla="*/ 2937835 w 8317659"/>
                <a:gd name="connsiteY21" fmla="*/ 1777736 h 4943846"/>
                <a:gd name="connsiteX22" fmla="*/ 3165934 w 8317659"/>
                <a:gd name="connsiteY22" fmla="*/ 1727748 h 4943846"/>
                <a:gd name="connsiteX23" fmla="*/ 3489617 w 8317659"/>
                <a:gd name="connsiteY23" fmla="*/ 1773390 h 4943846"/>
                <a:gd name="connsiteX24" fmla="*/ 4070725 w 8317659"/>
                <a:gd name="connsiteY24" fmla="*/ 2249368 h 4943846"/>
                <a:gd name="connsiteX25" fmla="*/ 4298824 w 8317659"/>
                <a:gd name="connsiteY25" fmla="*/ 2446062 h 4943846"/>
                <a:gd name="connsiteX26" fmla="*/ 4501940 w 8317659"/>
                <a:gd name="connsiteY26" fmla="*/ 2622109 h 4943846"/>
                <a:gd name="connsiteX27" fmla="*/ 4670299 w 8317659"/>
                <a:gd name="connsiteY27" fmla="*/ 2768815 h 4943846"/>
                <a:gd name="connsiteX28" fmla="*/ 4791952 w 8317659"/>
                <a:gd name="connsiteY28" fmla="*/ 2872052 h 4943846"/>
                <a:gd name="connsiteX29" fmla="*/ 5075446 w 8317659"/>
                <a:gd name="connsiteY29" fmla="*/ 2975289 h 4943846"/>
                <a:gd name="connsiteX30" fmla="*/ 5294855 w 8317659"/>
                <a:gd name="connsiteY30" fmla="*/ 2923127 h 4943846"/>
                <a:gd name="connsiteX31" fmla="*/ 5621796 w 8317659"/>
                <a:gd name="connsiteY31" fmla="*/ 2654710 h 4943846"/>
                <a:gd name="connsiteX32" fmla="*/ 5786896 w 8317659"/>
                <a:gd name="connsiteY32" fmla="*/ 2502571 h 4943846"/>
                <a:gd name="connsiteX33" fmla="*/ 5941135 w 8317659"/>
                <a:gd name="connsiteY33" fmla="*/ 2343912 h 4943846"/>
                <a:gd name="connsiteX34" fmla="*/ 5814051 w 8317659"/>
                <a:gd name="connsiteY34" fmla="*/ 2213507 h 4943846"/>
                <a:gd name="connsiteX35" fmla="*/ 5256839 w 8317659"/>
                <a:gd name="connsiteY35" fmla="*/ 1714707 h 4943846"/>
                <a:gd name="connsiteX36" fmla="*/ 5126496 w 8317659"/>
                <a:gd name="connsiteY36" fmla="*/ 1599516 h 4943846"/>
                <a:gd name="connsiteX37" fmla="*/ 5054808 w 8317659"/>
                <a:gd name="connsiteY37" fmla="*/ 1535400 h 4943846"/>
                <a:gd name="connsiteX38" fmla="*/ 4946190 w 8317659"/>
                <a:gd name="connsiteY38" fmla="*/ 1436510 h 4943846"/>
                <a:gd name="connsiteX39" fmla="*/ 4843002 w 8317659"/>
                <a:gd name="connsiteY39" fmla="*/ 1344140 h 4943846"/>
                <a:gd name="connsiteX40" fmla="*/ 4747418 w 8317659"/>
                <a:gd name="connsiteY40" fmla="*/ 1258290 h 4943846"/>
                <a:gd name="connsiteX41" fmla="*/ 4637714 w 8317659"/>
                <a:gd name="connsiteY41" fmla="*/ 1160486 h 4943846"/>
                <a:gd name="connsiteX42" fmla="*/ 4533440 w 8317659"/>
                <a:gd name="connsiteY42" fmla="*/ 1068116 h 4943846"/>
                <a:gd name="connsiteX43" fmla="*/ 4316203 w 8317659"/>
                <a:gd name="connsiteY43" fmla="*/ 872508 h 4943846"/>
                <a:gd name="connsiteX44" fmla="*/ 4229308 w 8317659"/>
                <a:gd name="connsiteY44" fmla="*/ 795352 h 4943846"/>
                <a:gd name="connsiteX45" fmla="*/ 4052260 w 8317659"/>
                <a:gd name="connsiteY45" fmla="*/ 637779 h 4943846"/>
                <a:gd name="connsiteX46" fmla="*/ 3667751 w 8317659"/>
                <a:gd name="connsiteY46" fmla="*/ 342194 h 4943846"/>
                <a:gd name="connsiteX47" fmla="*/ 3258259 w 8317659"/>
                <a:gd name="connsiteY47" fmla="*/ 234610 h 4943846"/>
                <a:gd name="connsiteX48" fmla="*/ 2947611 w 8317659"/>
                <a:gd name="connsiteY48" fmla="*/ 281339 h 4943846"/>
                <a:gd name="connsiteX49" fmla="*/ 2920456 w 8317659"/>
                <a:gd name="connsiteY49" fmla="*/ 291119 h 4943846"/>
                <a:gd name="connsiteX50" fmla="*/ 2721684 w 8317659"/>
                <a:gd name="connsiteY50" fmla="*/ 382403 h 4943846"/>
                <a:gd name="connsiteX51" fmla="*/ 2401260 w 8317659"/>
                <a:gd name="connsiteY51" fmla="*/ 649733 h 4943846"/>
                <a:gd name="connsiteX52" fmla="*/ 2111249 w 8317659"/>
                <a:gd name="connsiteY52" fmla="*/ 905109 h 4943846"/>
                <a:gd name="connsiteX53" fmla="*/ 1661569 w 8317659"/>
                <a:gd name="connsiteY53" fmla="*/ 1306105 h 4943846"/>
                <a:gd name="connsiteX54" fmla="*/ 1372644 w 8317659"/>
                <a:gd name="connsiteY54" fmla="*/ 1568002 h 4943846"/>
                <a:gd name="connsiteX55" fmla="*/ 1297697 w 8317659"/>
                <a:gd name="connsiteY55" fmla="*/ 1633204 h 4943846"/>
                <a:gd name="connsiteX56" fmla="*/ 1190165 w 8317659"/>
                <a:gd name="connsiteY56" fmla="*/ 1731008 h 4943846"/>
                <a:gd name="connsiteX57" fmla="*/ 1064167 w 8317659"/>
                <a:gd name="connsiteY57" fmla="*/ 1845112 h 4943846"/>
                <a:gd name="connsiteX58" fmla="*/ 954463 w 8317659"/>
                <a:gd name="connsiteY58" fmla="*/ 1942916 h 4943846"/>
                <a:gd name="connsiteX59" fmla="*/ 855620 w 8317659"/>
                <a:gd name="connsiteY59" fmla="*/ 2030939 h 4943846"/>
                <a:gd name="connsiteX60" fmla="*/ 531937 w 8317659"/>
                <a:gd name="connsiteY60" fmla="*/ 2322177 h 4943846"/>
                <a:gd name="connsiteX61" fmla="*/ 438525 w 8317659"/>
                <a:gd name="connsiteY61" fmla="*/ 2408027 h 4943846"/>
                <a:gd name="connsiteX62" fmla="*/ 349458 w 8317659"/>
                <a:gd name="connsiteY62" fmla="*/ 2486270 h 4943846"/>
                <a:gd name="connsiteX63" fmla="*/ 176755 w 8317659"/>
                <a:gd name="connsiteY63" fmla="*/ 2486270 h 4943846"/>
                <a:gd name="connsiteX64" fmla="*/ -3552 w 8317659"/>
                <a:gd name="connsiteY64" fmla="*/ 2479750 h 4943846"/>
                <a:gd name="connsiteX65" fmla="*/ 46413 w 8317659"/>
                <a:gd name="connsiteY65" fmla="*/ 2422155 h 4943846"/>
                <a:gd name="connsiteX66" fmla="*/ 233236 w 8317659"/>
                <a:gd name="connsiteY66" fmla="*/ 2253715 h 4943846"/>
                <a:gd name="connsiteX67" fmla="*/ 552574 w 8317659"/>
                <a:gd name="connsiteY67" fmla="*/ 1964650 h 4943846"/>
                <a:gd name="connsiteX68" fmla="*/ 666624 w 8317659"/>
                <a:gd name="connsiteY68" fmla="*/ 1861413 h 4943846"/>
                <a:gd name="connsiteX69" fmla="*/ 781759 w 8317659"/>
                <a:gd name="connsiteY69" fmla="*/ 1758176 h 4943846"/>
                <a:gd name="connsiteX70" fmla="*/ 1009858 w 8317659"/>
                <a:gd name="connsiteY70" fmla="*/ 1551701 h 4943846"/>
                <a:gd name="connsiteX71" fmla="*/ 1119563 w 8317659"/>
                <a:gd name="connsiteY71" fmla="*/ 1453897 h 4943846"/>
                <a:gd name="connsiteX72" fmla="*/ 1242301 w 8317659"/>
                <a:gd name="connsiteY72" fmla="*/ 1344140 h 4943846"/>
                <a:gd name="connsiteX73" fmla="*/ 1330282 w 8317659"/>
                <a:gd name="connsiteY73" fmla="*/ 1263723 h 4943846"/>
                <a:gd name="connsiteX74" fmla="*/ 1444332 w 8317659"/>
                <a:gd name="connsiteY74" fmla="*/ 1161573 h 4943846"/>
                <a:gd name="connsiteX75" fmla="*/ 1645276 w 8317659"/>
                <a:gd name="connsiteY75" fmla="*/ 981179 h 4943846"/>
                <a:gd name="connsiteX76" fmla="*/ 2518568 w 8317659"/>
                <a:gd name="connsiteY76" fmla="*/ 217223 h 4943846"/>
                <a:gd name="connsiteX77" fmla="*/ 3196347 w 8317659"/>
                <a:gd name="connsiteY77" fmla="*/ -2292 h 4943846"/>
                <a:gd name="connsiteX78" fmla="*/ 3654717 w 8317659"/>
                <a:gd name="connsiteY78" fmla="*/ 72691 h 4943846"/>
                <a:gd name="connsiteX79" fmla="*/ 3879557 w 8317659"/>
                <a:gd name="connsiteY79" fmla="*/ 184622 h 4943846"/>
                <a:gd name="connsiteX80" fmla="*/ 4317289 w 8317659"/>
                <a:gd name="connsiteY80" fmla="*/ 550842 h 4943846"/>
                <a:gd name="connsiteX81" fmla="*/ 4702885 w 8317659"/>
                <a:gd name="connsiteY81" fmla="*/ 899676 h 4943846"/>
                <a:gd name="connsiteX82" fmla="*/ 4811503 w 8317659"/>
                <a:gd name="connsiteY82" fmla="*/ 997480 h 4943846"/>
                <a:gd name="connsiteX83" fmla="*/ 4902742 w 8317659"/>
                <a:gd name="connsiteY83" fmla="*/ 1078983 h 4943846"/>
                <a:gd name="connsiteX84" fmla="*/ 5007016 w 8317659"/>
                <a:gd name="connsiteY84" fmla="*/ 1171353 h 4943846"/>
                <a:gd name="connsiteX85" fmla="*/ 5122152 w 8317659"/>
                <a:gd name="connsiteY85" fmla="*/ 1274590 h 4943846"/>
                <a:gd name="connsiteX86" fmla="*/ 5240546 w 8317659"/>
                <a:gd name="connsiteY86" fmla="*/ 1378914 h 4943846"/>
                <a:gd name="connsiteX87" fmla="*/ 6291972 w 8317659"/>
                <a:gd name="connsiteY87" fmla="*/ 2298270 h 4943846"/>
                <a:gd name="connsiteX88" fmla="*/ 6314782 w 8317659"/>
                <a:gd name="connsiteY88" fmla="*/ 2338478 h 4943846"/>
                <a:gd name="connsiteX89" fmla="*/ 5594642 w 8317659"/>
                <a:gd name="connsiteY89" fmla="*/ 2975289 h 4943846"/>
                <a:gd name="connsiteX90" fmla="*/ 5515350 w 8317659"/>
                <a:gd name="connsiteY90" fmla="*/ 3042665 h 4943846"/>
                <a:gd name="connsiteX91" fmla="*/ 5190581 w 8317659"/>
                <a:gd name="connsiteY91" fmla="*/ 3171983 h 4943846"/>
                <a:gd name="connsiteX92" fmla="*/ 4963569 w 8317659"/>
                <a:gd name="connsiteY92" fmla="*/ 3173070 h 4943846"/>
                <a:gd name="connsiteX93" fmla="*/ 4321634 w 8317659"/>
                <a:gd name="connsiteY93" fmla="*/ 2747080 h 4943846"/>
                <a:gd name="connsiteX94" fmla="*/ 4044657 w 8317659"/>
                <a:gd name="connsiteY94" fmla="*/ 2502571 h 4943846"/>
                <a:gd name="connsiteX95" fmla="*/ 3763335 w 8317659"/>
                <a:gd name="connsiteY95" fmla="*/ 2258062 h 4943846"/>
                <a:gd name="connsiteX96" fmla="*/ 3301707 w 8317659"/>
                <a:gd name="connsiteY96" fmla="*/ 1946176 h 4943846"/>
                <a:gd name="connsiteX97" fmla="*/ 2886784 w 8317659"/>
                <a:gd name="connsiteY97" fmla="*/ 2076581 h 4943846"/>
                <a:gd name="connsiteX98" fmla="*/ 2807493 w 8317659"/>
                <a:gd name="connsiteY98" fmla="*/ 2143957 h 4943846"/>
                <a:gd name="connsiteX99" fmla="*/ 2724943 w 8317659"/>
                <a:gd name="connsiteY99" fmla="*/ 2213507 h 4943846"/>
                <a:gd name="connsiteX100" fmla="*/ 2648910 w 8317659"/>
                <a:gd name="connsiteY100" fmla="*/ 2279796 h 4943846"/>
                <a:gd name="connsiteX101" fmla="*/ 2541378 w 8317659"/>
                <a:gd name="connsiteY101" fmla="*/ 2372166 h 4943846"/>
                <a:gd name="connsiteX102" fmla="*/ 2342606 w 8317659"/>
                <a:gd name="connsiteY102" fmla="*/ 2540606 h 4943846"/>
                <a:gd name="connsiteX103" fmla="*/ 2981282 w 8317659"/>
                <a:gd name="connsiteY103" fmla="*/ 3198064 h 4943846"/>
                <a:gd name="connsiteX104" fmla="*/ 3306052 w 8317659"/>
                <a:gd name="connsiteY104" fmla="*/ 3491476 h 4943846"/>
                <a:gd name="connsiteX105" fmla="*/ 3383171 w 8317659"/>
                <a:gd name="connsiteY105" fmla="*/ 3556678 h 4943846"/>
                <a:gd name="connsiteX106" fmla="*/ 3470065 w 8317659"/>
                <a:gd name="connsiteY106" fmla="*/ 3632748 h 4943846"/>
                <a:gd name="connsiteX107" fmla="*/ 3567822 w 8317659"/>
                <a:gd name="connsiteY107" fmla="*/ 3719685 h 4943846"/>
                <a:gd name="connsiteX108" fmla="*/ 3827420 w 8317659"/>
                <a:gd name="connsiteY108" fmla="*/ 3947893 h 4943846"/>
                <a:gd name="connsiteX109" fmla="*/ 3915401 w 8317659"/>
                <a:gd name="connsiteY109" fmla="*/ 4023963 h 4943846"/>
                <a:gd name="connsiteX110" fmla="*/ 4072898 w 8317659"/>
                <a:gd name="connsiteY110" fmla="*/ 4159802 h 4943846"/>
                <a:gd name="connsiteX111" fmla="*/ 4203240 w 8317659"/>
                <a:gd name="connsiteY111" fmla="*/ 4273906 h 4943846"/>
                <a:gd name="connsiteX112" fmla="*/ 4295565 w 8317659"/>
                <a:gd name="connsiteY112" fmla="*/ 4356496 h 4943846"/>
                <a:gd name="connsiteX113" fmla="*/ 4617076 w 8317659"/>
                <a:gd name="connsiteY113" fmla="*/ 4603179 h 4943846"/>
                <a:gd name="connsiteX114" fmla="*/ 4862554 w 8317659"/>
                <a:gd name="connsiteY114" fmla="*/ 4696636 h 4943846"/>
                <a:gd name="connsiteX115" fmla="*/ 5289424 w 8317659"/>
                <a:gd name="connsiteY115" fmla="*/ 4697722 h 4943846"/>
                <a:gd name="connsiteX116" fmla="*/ 5664158 w 8317659"/>
                <a:gd name="connsiteY116" fmla="*/ 4521676 h 4943846"/>
                <a:gd name="connsiteX117" fmla="*/ 5908549 w 8317659"/>
                <a:gd name="connsiteY117" fmla="*/ 4307594 h 4943846"/>
                <a:gd name="connsiteX118" fmla="*/ 6190957 w 8317659"/>
                <a:gd name="connsiteY118" fmla="*/ 4057651 h 4943846"/>
                <a:gd name="connsiteX119" fmla="*/ 6314782 w 8317659"/>
                <a:gd name="connsiteY119" fmla="*/ 3947893 h 4943846"/>
                <a:gd name="connsiteX120" fmla="*/ 6396246 w 8317659"/>
                <a:gd name="connsiteY120" fmla="*/ 3876171 h 4943846"/>
                <a:gd name="connsiteX121" fmla="*/ 6494002 w 8317659"/>
                <a:gd name="connsiteY121" fmla="*/ 3789234 h 4943846"/>
                <a:gd name="connsiteX122" fmla="*/ 6609138 w 8317659"/>
                <a:gd name="connsiteY122" fmla="*/ 3687083 h 4943846"/>
                <a:gd name="connsiteX123" fmla="*/ 6717756 w 8317659"/>
                <a:gd name="connsiteY123" fmla="*/ 3589280 h 4943846"/>
                <a:gd name="connsiteX124" fmla="*/ 6814427 w 8317659"/>
                <a:gd name="connsiteY124" fmla="*/ 3502343 h 4943846"/>
                <a:gd name="connsiteX125" fmla="*/ 6880684 w 8317659"/>
                <a:gd name="connsiteY125" fmla="*/ 3443661 h 4943846"/>
                <a:gd name="connsiteX126" fmla="*/ 7026233 w 8317659"/>
                <a:gd name="connsiteY126" fmla="*/ 3313256 h 4943846"/>
                <a:gd name="connsiteX127" fmla="*/ 7353174 w 8317659"/>
                <a:gd name="connsiteY127" fmla="*/ 3017671 h 4943846"/>
                <a:gd name="connsiteX128" fmla="*/ 7889749 w 8317659"/>
                <a:gd name="connsiteY128" fmla="*/ 2532999 h 4943846"/>
                <a:gd name="connsiteX129" fmla="*/ 7963610 w 8317659"/>
                <a:gd name="connsiteY129" fmla="*/ 2464536 h 4943846"/>
                <a:gd name="connsiteX130" fmla="*/ 8141744 w 8317659"/>
                <a:gd name="connsiteY130" fmla="*/ 2464536 h 4943846"/>
                <a:gd name="connsiteX131" fmla="*/ 8313361 w 8317659"/>
                <a:gd name="connsiteY131" fmla="*/ 2479750 h 4943846"/>
                <a:gd name="connsiteX132" fmla="*/ 8159123 w 8317659"/>
                <a:gd name="connsiteY132" fmla="*/ 2629716 h 4943846"/>
                <a:gd name="connsiteX133" fmla="*/ 7771355 w 8317659"/>
                <a:gd name="connsiteY133" fmla="*/ 2979636 h 4943846"/>
                <a:gd name="connsiteX134" fmla="*/ 7446586 w 8317659"/>
                <a:gd name="connsiteY134" fmla="*/ 3273047 h 4943846"/>
                <a:gd name="connsiteX135" fmla="*/ 7348829 w 8317659"/>
                <a:gd name="connsiteY135" fmla="*/ 3361071 h 4943846"/>
                <a:gd name="connsiteX136" fmla="*/ 7126162 w 8317659"/>
                <a:gd name="connsiteY136" fmla="*/ 3562112 h 4943846"/>
                <a:gd name="connsiteX137" fmla="*/ 7017543 w 8317659"/>
                <a:gd name="connsiteY137" fmla="*/ 3659916 h 4943846"/>
                <a:gd name="connsiteX138" fmla="*/ 6891546 w 8317659"/>
                <a:gd name="connsiteY138" fmla="*/ 3774020 h 4943846"/>
                <a:gd name="connsiteX139" fmla="*/ 6756859 w 8317659"/>
                <a:gd name="connsiteY139" fmla="*/ 3893558 h 4943846"/>
                <a:gd name="connsiteX140" fmla="*/ 6673223 w 8317659"/>
                <a:gd name="connsiteY140" fmla="*/ 3969628 h 4943846"/>
                <a:gd name="connsiteX141" fmla="*/ 6559173 w 8317659"/>
                <a:gd name="connsiteY141" fmla="*/ 4072865 h 4943846"/>
                <a:gd name="connsiteX142" fmla="*/ 6344109 w 8317659"/>
                <a:gd name="connsiteY142" fmla="*/ 4267386 h 4943846"/>
                <a:gd name="connsiteX143" fmla="*/ 6114924 w 8317659"/>
                <a:gd name="connsiteY143" fmla="*/ 4468427 h 4943846"/>
                <a:gd name="connsiteX144" fmla="*/ 6017167 w 8317659"/>
                <a:gd name="connsiteY144" fmla="*/ 4551017 h 4943846"/>
                <a:gd name="connsiteX145" fmla="*/ 5767345 w 8317659"/>
                <a:gd name="connsiteY145" fmla="*/ 4753144 h 4943846"/>
                <a:gd name="connsiteX146" fmla="*/ 5376319 w 8317659"/>
                <a:gd name="connsiteY146" fmla="*/ 4920498 h 4943846"/>
                <a:gd name="connsiteX147" fmla="*/ 4849519 w 8317659"/>
                <a:gd name="connsiteY147" fmla="*/ 4919411 h 494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317659" h="4943846">
                  <a:moveTo>
                    <a:pt x="4849519" y="4919411"/>
                  </a:moveTo>
                  <a:cubicBezTo>
                    <a:pt x="4796296" y="4908544"/>
                    <a:pt x="4744160" y="4895503"/>
                    <a:pt x="4735470" y="4890070"/>
                  </a:cubicBezTo>
                  <a:cubicBezTo>
                    <a:pt x="4725694" y="4884636"/>
                    <a:pt x="4701798" y="4875943"/>
                    <a:pt x="4681161" y="4871596"/>
                  </a:cubicBezTo>
                  <a:cubicBezTo>
                    <a:pt x="4614904" y="4858555"/>
                    <a:pt x="4407442" y="4748798"/>
                    <a:pt x="4305341" y="4672728"/>
                  </a:cubicBezTo>
                  <a:cubicBezTo>
                    <a:pt x="4251032" y="4632520"/>
                    <a:pt x="4103311" y="4507548"/>
                    <a:pt x="3978400" y="4393444"/>
                  </a:cubicBezTo>
                  <a:cubicBezTo>
                    <a:pt x="3853488" y="4280426"/>
                    <a:pt x="3715543" y="4155455"/>
                    <a:pt x="3671009" y="4116333"/>
                  </a:cubicBezTo>
                  <a:cubicBezTo>
                    <a:pt x="3627562" y="4077212"/>
                    <a:pt x="3577598" y="4033743"/>
                    <a:pt x="3562391" y="4018529"/>
                  </a:cubicBezTo>
                  <a:cubicBezTo>
                    <a:pt x="3502651" y="3962021"/>
                    <a:pt x="3411411" y="3880517"/>
                    <a:pt x="3350585" y="3828355"/>
                  </a:cubicBezTo>
                  <a:cubicBezTo>
                    <a:pt x="3314741" y="3799014"/>
                    <a:pt x="3268035" y="3756633"/>
                    <a:pt x="3246311" y="3735985"/>
                  </a:cubicBezTo>
                  <a:cubicBezTo>
                    <a:pt x="3224588" y="3715338"/>
                    <a:pt x="3177882" y="3674043"/>
                    <a:pt x="3143124" y="3643615"/>
                  </a:cubicBezTo>
                  <a:cubicBezTo>
                    <a:pt x="3108366" y="3614274"/>
                    <a:pt x="3047540" y="3559938"/>
                    <a:pt x="3008437" y="3524077"/>
                  </a:cubicBezTo>
                  <a:cubicBezTo>
                    <a:pt x="2933490" y="3454528"/>
                    <a:pt x="2868319" y="3394759"/>
                    <a:pt x="2770563" y="3305649"/>
                  </a:cubicBezTo>
                  <a:cubicBezTo>
                    <a:pt x="2615238" y="3164377"/>
                    <a:pt x="2432759" y="2998110"/>
                    <a:pt x="2378450" y="2947035"/>
                  </a:cubicBezTo>
                  <a:cubicBezTo>
                    <a:pt x="2226384" y="2805763"/>
                    <a:pt x="2033044" y="2630803"/>
                    <a:pt x="2006975" y="2610155"/>
                  </a:cubicBezTo>
                  <a:cubicBezTo>
                    <a:pt x="1989596" y="2597115"/>
                    <a:pt x="1976562" y="2577554"/>
                    <a:pt x="1976562" y="2566687"/>
                  </a:cubicBezTo>
                  <a:cubicBezTo>
                    <a:pt x="1976562" y="2553646"/>
                    <a:pt x="2018923" y="2511265"/>
                    <a:pt x="2083008" y="2458016"/>
                  </a:cubicBezTo>
                  <a:cubicBezTo>
                    <a:pt x="2279607" y="2292836"/>
                    <a:pt x="2427329" y="2170038"/>
                    <a:pt x="2454483" y="2146131"/>
                  </a:cubicBezTo>
                  <a:cubicBezTo>
                    <a:pt x="2469690" y="2133090"/>
                    <a:pt x="2508792" y="2100489"/>
                    <a:pt x="2541378" y="2074408"/>
                  </a:cubicBezTo>
                  <a:cubicBezTo>
                    <a:pt x="2573963" y="2047240"/>
                    <a:pt x="2606549" y="2020072"/>
                    <a:pt x="2611980" y="2012465"/>
                  </a:cubicBezTo>
                  <a:cubicBezTo>
                    <a:pt x="2618497" y="2005945"/>
                    <a:pt x="2661944" y="1971171"/>
                    <a:pt x="2709736" y="1936396"/>
                  </a:cubicBezTo>
                  <a:cubicBezTo>
                    <a:pt x="2757529" y="1900534"/>
                    <a:pt x="2808579" y="1861413"/>
                    <a:pt x="2823786" y="1847286"/>
                  </a:cubicBezTo>
                  <a:cubicBezTo>
                    <a:pt x="2838992" y="1834245"/>
                    <a:pt x="2890043" y="1802731"/>
                    <a:pt x="2937835" y="1777736"/>
                  </a:cubicBezTo>
                  <a:cubicBezTo>
                    <a:pt x="3024730" y="1732095"/>
                    <a:pt x="3024730" y="1732095"/>
                    <a:pt x="3165934" y="1727748"/>
                  </a:cubicBezTo>
                  <a:cubicBezTo>
                    <a:pt x="3325603" y="1722314"/>
                    <a:pt x="3405980" y="1734268"/>
                    <a:pt x="3489617" y="1773390"/>
                  </a:cubicBezTo>
                  <a:cubicBezTo>
                    <a:pt x="3540667" y="1798384"/>
                    <a:pt x="3709026" y="1935309"/>
                    <a:pt x="4070725" y="2249368"/>
                  </a:cubicBezTo>
                  <a:cubicBezTo>
                    <a:pt x="4127207" y="2297183"/>
                    <a:pt x="4229308" y="2386293"/>
                    <a:pt x="4298824" y="2446062"/>
                  </a:cubicBezTo>
                  <a:cubicBezTo>
                    <a:pt x="4369426" y="2505831"/>
                    <a:pt x="4460665" y="2585161"/>
                    <a:pt x="4501940" y="2622109"/>
                  </a:cubicBezTo>
                  <a:cubicBezTo>
                    <a:pt x="4544302" y="2659057"/>
                    <a:pt x="4619248" y="2725346"/>
                    <a:pt x="4670299" y="2768815"/>
                  </a:cubicBezTo>
                  <a:cubicBezTo>
                    <a:pt x="4721350" y="2811196"/>
                    <a:pt x="4775659" y="2859011"/>
                    <a:pt x="4791952" y="2872052"/>
                  </a:cubicBezTo>
                  <a:cubicBezTo>
                    <a:pt x="4854950" y="2928561"/>
                    <a:pt x="4985292" y="2975289"/>
                    <a:pt x="5075446" y="2975289"/>
                  </a:cubicBezTo>
                  <a:cubicBezTo>
                    <a:pt x="5137358" y="2975289"/>
                    <a:pt x="5247063" y="2949208"/>
                    <a:pt x="5294855" y="2923127"/>
                  </a:cubicBezTo>
                  <a:cubicBezTo>
                    <a:pt x="5349164" y="2892699"/>
                    <a:pt x="5479506" y="2786202"/>
                    <a:pt x="5621796" y="2654710"/>
                  </a:cubicBezTo>
                  <a:cubicBezTo>
                    <a:pt x="5628314" y="2649277"/>
                    <a:pt x="5702174" y="2580814"/>
                    <a:pt x="5786896" y="2502571"/>
                  </a:cubicBezTo>
                  <a:cubicBezTo>
                    <a:pt x="5871619" y="2425415"/>
                    <a:pt x="5941135" y="2353692"/>
                    <a:pt x="5941135" y="2343912"/>
                  </a:cubicBezTo>
                  <a:cubicBezTo>
                    <a:pt x="5941135" y="2334131"/>
                    <a:pt x="5883567" y="2275449"/>
                    <a:pt x="5814051" y="2213507"/>
                  </a:cubicBezTo>
                  <a:cubicBezTo>
                    <a:pt x="5680450" y="2096142"/>
                    <a:pt x="5416508" y="1859240"/>
                    <a:pt x="5256839" y="1714707"/>
                  </a:cubicBezTo>
                  <a:cubicBezTo>
                    <a:pt x="5205788" y="1667979"/>
                    <a:pt x="5147134" y="1616904"/>
                    <a:pt x="5126496" y="1599516"/>
                  </a:cubicBezTo>
                  <a:cubicBezTo>
                    <a:pt x="5105859" y="1582129"/>
                    <a:pt x="5073273" y="1553874"/>
                    <a:pt x="5054808" y="1535400"/>
                  </a:cubicBezTo>
                  <a:cubicBezTo>
                    <a:pt x="5036343" y="1518013"/>
                    <a:pt x="4987465" y="1472371"/>
                    <a:pt x="4946190" y="1436510"/>
                  </a:cubicBezTo>
                  <a:cubicBezTo>
                    <a:pt x="4904915" y="1399562"/>
                    <a:pt x="4858209" y="1358267"/>
                    <a:pt x="4843002" y="1344140"/>
                  </a:cubicBezTo>
                  <a:cubicBezTo>
                    <a:pt x="4827796" y="1330013"/>
                    <a:pt x="4784348" y="1290891"/>
                    <a:pt x="4747418" y="1258290"/>
                  </a:cubicBezTo>
                  <a:cubicBezTo>
                    <a:pt x="4709402" y="1225689"/>
                    <a:pt x="4660523" y="1181133"/>
                    <a:pt x="4637714" y="1160486"/>
                  </a:cubicBezTo>
                  <a:cubicBezTo>
                    <a:pt x="4614904" y="1139839"/>
                    <a:pt x="4568198" y="1098544"/>
                    <a:pt x="4533440" y="1068116"/>
                  </a:cubicBezTo>
                  <a:cubicBezTo>
                    <a:pt x="4482389" y="1023561"/>
                    <a:pt x="4386805" y="937711"/>
                    <a:pt x="4316203" y="872508"/>
                  </a:cubicBezTo>
                  <a:cubicBezTo>
                    <a:pt x="4309686" y="867075"/>
                    <a:pt x="4270583" y="832300"/>
                    <a:pt x="4229308" y="795352"/>
                  </a:cubicBezTo>
                  <a:cubicBezTo>
                    <a:pt x="4188033" y="758404"/>
                    <a:pt x="4108742" y="687768"/>
                    <a:pt x="4052260" y="637779"/>
                  </a:cubicBezTo>
                  <a:cubicBezTo>
                    <a:pt x="3900194" y="500854"/>
                    <a:pt x="3738353" y="375882"/>
                    <a:pt x="3667751" y="342194"/>
                  </a:cubicBezTo>
                  <a:cubicBezTo>
                    <a:pt x="3539581" y="280252"/>
                    <a:pt x="3365792" y="234610"/>
                    <a:pt x="3258259" y="234610"/>
                  </a:cubicBezTo>
                  <a:cubicBezTo>
                    <a:pt x="3165934" y="235697"/>
                    <a:pt x="2957386" y="267212"/>
                    <a:pt x="2947611" y="281339"/>
                  </a:cubicBezTo>
                  <a:cubicBezTo>
                    <a:pt x="2944352" y="286772"/>
                    <a:pt x="2932404" y="291119"/>
                    <a:pt x="2920456" y="291119"/>
                  </a:cubicBezTo>
                  <a:cubicBezTo>
                    <a:pt x="2887871" y="291119"/>
                    <a:pt x="2794459" y="333501"/>
                    <a:pt x="2721684" y="382403"/>
                  </a:cubicBezTo>
                  <a:cubicBezTo>
                    <a:pt x="2647824" y="430218"/>
                    <a:pt x="2657600" y="423698"/>
                    <a:pt x="2401260" y="649733"/>
                  </a:cubicBezTo>
                  <a:cubicBezTo>
                    <a:pt x="2295900" y="743190"/>
                    <a:pt x="2165558" y="857294"/>
                    <a:pt x="2111249" y="905109"/>
                  </a:cubicBezTo>
                  <a:cubicBezTo>
                    <a:pt x="1844048" y="1140925"/>
                    <a:pt x="1706102" y="1263723"/>
                    <a:pt x="1661569" y="1306105"/>
                  </a:cubicBezTo>
                  <a:cubicBezTo>
                    <a:pt x="1621380" y="1344140"/>
                    <a:pt x="1420436" y="1526707"/>
                    <a:pt x="1372644" y="1568002"/>
                  </a:cubicBezTo>
                  <a:cubicBezTo>
                    <a:pt x="1366126" y="1574522"/>
                    <a:pt x="1332455" y="1603863"/>
                    <a:pt x="1297697" y="1633204"/>
                  </a:cubicBezTo>
                  <a:cubicBezTo>
                    <a:pt x="1264025" y="1663632"/>
                    <a:pt x="1215147" y="1707100"/>
                    <a:pt x="1190165" y="1731008"/>
                  </a:cubicBezTo>
                  <a:cubicBezTo>
                    <a:pt x="1165182" y="1754916"/>
                    <a:pt x="1108701" y="1805991"/>
                    <a:pt x="1064167" y="1845112"/>
                  </a:cubicBezTo>
                  <a:cubicBezTo>
                    <a:pt x="1020720" y="1884234"/>
                    <a:pt x="971842" y="1927702"/>
                    <a:pt x="954463" y="1942916"/>
                  </a:cubicBezTo>
                  <a:cubicBezTo>
                    <a:pt x="938170" y="1958130"/>
                    <a:pt x="893636" y="1997252"/>
                    <a:pt x="855620" y="2030939"/>
                  </a:cubicBezTo>
                  <a:cubicBezTo>
                    <a:pt x="750260" y="2125483"/>
                    <a:pt x="538454" y="2315657"/>
                    <a:pt x="531937" y="2322177"/>
                  </a:cubicBezTo>
                  <a:cubicBezTo>
                    <a:pt x="528678" y="2325438"/>
                    <a:pt x="486317" y="2364559"/>
                    <a:pt x="438525" y="2408027"/>
                  </a:cubicBezTo>
                  <a:lnTo>
                    <a:pt x="349458" y="2486270"/>
                  </a:lnTo>
                  <a:lnTo>
                    <a:pt x="176755" y="2486270"/>
                  </a:lnTo>
                  <a:cubicBezTo>
                    <a:pt x="81171" y="2486270"/>
                    <a:pt x="-293" y="2483010"/>
                    <a:pt x="-3552" y="2479750"/>
                  </a:cubicBezTo>
                  <a:cubicBezTo>
                    <a:pt x="-6810" y="2475403"/>
                    <a:pt x="14913" y="2450409"/>
                    <a:pt x="46413" y="2422155"/>
                  </a:cubicBezTo>
                  <a:cubicBezTo>
                    <a:pt x="76826" y="2394987"/>
                    <a:pt x="161548" y="2318917"/>
                    <a:pt x="233236" y="2253715"/>
                  </a:cubicBezTo>
                  <a:cubicBezTo>
                    <a:pt x="379871" y="2120050"/>
                    <a:pt x="438525" y="2066801"/>
                    <a:pt x="552574" y="1964650"/>
                  </a:cubicBezTo>
                  <a:cubicBezTo>
                    <a:pt x="596022" y="1925529"/>
                    <a:pt x="647073" y="1879887"/>
                    <a:pt x="666624" y="1861413"/>
                  </a:cubicBezTo>
                  <a:cubicBezTo>
                    <a:pt x="685089" y="1844026"/>
                    <a:pt x="737226" y="1797297"/>
                    <a:pt x="781759" y="1758176"/>
                  </a:cubicBezTo>
                  <a:cubicBezTo>
                    <a:pt x="858878" y="1690800"/>
                    <a:pt x="919705" y="1636464"/>
                    <a:pt x="1009858" y="1551701"/>
                  </a:cubicBezTo>
                  <a:cubicBezTo>
                    <a:pt x="1032668" y="1531054"/>
                    <a:pt x="1081546" y="1486499"/>
                    <a:pt x="1119563" y="1453897"/>
                  </a:cubicBezTo>
                  <a:cubicBezTo>
                    <a:pt x="1157579" y="1421296"/>
                    <a:pt x="1212975" y="1371307"/>
                    <a:pt x="1242301" y="1344140"/>
                  </a:cubicBezTo>
                  <a:cubicBezTo>
                    <a:pt x="1272715" y="1315885"/>
                    <a:pt x="1312903" y="1280024"/>
                    <a:pt x="1330282" y="1263723"/>
                  </a:cubicBezTo>
                  <a:cubicBezTo>
                    <a:pt x="1348748" y="1247423"/>
                    <a:pt x="1399798" y="1201781"/>
                    <a:pt x="1444332" y="1161573"/>
                  </a:cubicBezTo>
                  <a:cubicBezTo>
                    <a:pt x="1488865" y="1122451"/>
                    <a:pt x="1579019" y="1040948"/>
                    <a:pt x="1645276" y="981179"/>
                  </a:cubicBezTo>
                  <a:cubicBezTo>
                    <a:pt x="2073232" y="591051"/>
                    <a:pt x="2317624" y="376969"/>
                    <a:pt x="2518568" y="217223"/>
                  </a:cubicBezTo>
                  <a:cubicBezTo>
                    <a:pt x="2724943" y="53130"/>
                    <a:pt x="2896560" y="-2292"/>
                    <a:pt x="3196347" y="-2292"/>
                  </a:cubicBezTo>
                  <a:cubicBezTo>
                    <a:pt x="3376654" y="-1205"/>
                    <a:pt x="3404894" y="3141"/>
                    <a:pt x="3654717" y="72691"/>
                  </a:cubicBezTo>
                  <a:cubicBezTo>
                    <a:pt x="3706854" y="86818"/>
                    <a:pt x="3805696" y="136807"/>
                    <a:pt x="3879557" y="184622"/>
                  </a:cubicBezTo>
                  <a:cubicBezTo>
                    <a:pt x="3966452" y="242217"/>
                    <a:pt x="4172827" y="415004"/>
                    <a:pt x="4317289" y="550842"/>
                  </a:cubicBezTo>
                  <a:cubicBezTo>
                    <a:pt x="4366167" y="597571"/>
                    <a:pt x="4582318" y="792092"/>
                    <a:pt x="4702885" y="899676"/>
                  </a:cubicBezTo>
                  <a:cubicBezTo>
                    <a:pt x="4746332" y="938797"/>
                    <a:pt x="4796296" y="982266"/>
                    <a:pt x="4811503" y="997480"/>
                  </a:cubicBezTo>
                  <a:cubicBezTo>
                    <a:pt x="4827796" y="1012694"/>
                    <a:pt x="4869071" y="1049642"/>
                    <a:pt x="4902742" y="1078983"/>
                  </a:cubicBezTo>
                  <a:cubicBezTo>
                    <a:pt x="4937500" y="1109411"/>
                    <a:pt x="4984206" y="1150706"/>
                    <a:pt x="5007016" y="1171353"/>
                  </a:cubicBezTo>
                  <a:cubicBezTo>
                    <a:pt x="5029826" y="1192001"/>
                    <a:pt x="5081963" y="1238729"/>
                    <a:pt x="5122152" y="1274590"/>
                  </a:cubicBezTo>
                  <a:cubicBezTo>
                    <a:pt x="5163427" y="1310452"/>
                    <a:pt x="5215564" y="1357180"/>
                    <a:pt x="5240546" y="1378914"/>
                  </a:cubicBezTo>
                  <a:cubicBezTo>
                    <a:pt x="5286165" y="1421296"/>
                    <a:pt x="6243094" y="2256975"/>
                    <a:pt x="6291972" y="2298270"/>
                  </a:cubicBezTo>
                  <a:cubicBezTo>
                    <a:pt x="6309351" y="2312397"/>
                    <a:pt x="6318040" y="2329784"/>
                    <a:pt x="6314782" y="2338478"/>
                  </a:cubicBezTo>
                  <a:cubicBezTo>
                    <a:pt x="6309351" y="2353692"/>
                    <a:pt x="5745621" y="2851404"/>
                    <a:pt x="5594642" y="2975289"/>
                  </a:cubicBezTo>
                  <a:cubicBezTo>
                    <a:pt x="5562056" y="3002457"/>
                    <a:pt x="5526212" y="3032885"/>
                    <a:pt x="5515350" y="3042665"/>
                  </a:cubicBezTo>
                  <a:cubicBezTo>
                    <a:pt x="5446921" y="3108954"/>
                    <a:pt x="5328527" y="3156770"/>
                    <a:pt x="5190581" y="3171983"/>
                  </a:cubicBezTo>
                  <a:cubicBezTo>
                    <a:pt x="5062412" y="3186111"/>
                    <a:pt x="5049377" y="3186111"/>
                    <a:pt x="4963569" y="3173070"/>
                  </a:cubicBezTo>
                  <a:cubicBezTo>
                    <a:pt x="4784348" y="3143729"/>
                    <a:pt x="4689850" y="3081787"/>
                    <a:pt x="4321634" y="2747080"/>
                  </a:cubicBezTo>
                  <a:cubicBezTo>
                    <a:pt x="4252118" y="2684051"/>
                    <a:pt x="4128293" y="2574294"/>
                    <a:pt x="4044657" y="2502571"/>
                  </a:cubicBezTo>
                  <a:cubicBezTo>
                    <a:pt x="3962107" y="2430848"/>
                    <a:pt x="3835023" y="2321091"/>
                    <a:pt x="3763335" y="2258062"/>
                  </a:cubicBezTo>
                  <a:cubicBezTo>
                    <a:pt x="3516771" y="2041807"/>
                    <a:pt x="3415756" y="1973344"/>
                    <a:pt x="3301707" y="1946176"/>
                  </a:cubicBezTo>
                  <a:cubicBezTo>
                    <a:pt x="3168106" y="1913575"/>
                    <a:pt x="2995403" y="1967910"/>
                    <a:pt x="2886784" y="2076581"/>
                  </a:cubicBezTo>
                  <a:cubicBezTo>
                    <a:pt x="2878095" y="2085275"/>
                    <a:pt x="2842251" y="2115703"/>
                    <a:pt x="2807493" y="2143957"/>
                  </a:cubicBezTo>
                  <a:cubicBezTo>
                    <a:pt x="2771649" y="2173298"/>
                    <a:pt x="2734719" y="2203726"/>
                    <a:pt x="2724943" y="2213507"/>
                  </a:cubicBezTo>
                  <a:cubicBezTo>
                    <a:pt x="2715167" y="2223287"/>
                    <a:pt x="2681496" y="2252628"/>
                    <a:pt x="2648910" y="2279796"/>
                  </a:cubicBezTo>
                  <a:cubicBezTo>
                    <a:pt x="2617411" y="2306964"/>
                    <a:pt x="2568532" y="2348258"/>
                    <a:pt x="2541378" y="2372166"/>
                  </a:cubicBezTo>
                  <a:cubicBezTo>
                    <a:pt x="2418639" y="2478663"/>
                    <a:pt x="2370847" y="2518872"/>
                    <a:pt x="2342606" y="2540606"/>
                  </a:cubicBezTo>
                  <a:cubicBezTo>
                    <a:pt x="2290469" y="2581901"/>
                    <a:pt x="2231815" y="2522132"/>
                    <a:pt x="2981282" y="3198064"/>
                  </a:cubicBezTo>
                  <a:cubicBezTo>
                    <a:pt x="3136607" y="3337163"/>
                    <a:pt x="3278897" y="3466481"/>
                    <a:pt x="3306052" y="3491476"/>
                  </a:cubicBezTo>
                  <a:cubicBezTo>
                    <a:pt x="3320172" y="3504516"/>
                    <a:pt x="3353844" y="3533857"/>
                    <a:pt x="3383171" y="3556678"/>
                  </a:cubicBezTo>
                  <a:cubicBezTo>
                    <a:pt x="3412498" y="3580586"/>
                    <a:pt x="3451600" y="3615361"/>
                    <a:pt x="3470065" y="3632748"/>
                  </a:cubicBezTo>
                  <a:cubicBezTo>
                    <a:pt x="3489617" y="3651222"/>
                    <a:pt x="3533064" y="3690343"/>
                    <a:pt x="3567822" y="3719685"/>
                  </a:cubicBezTo>
                  <a:cubicBezTo>
                    <a:pt x="3660148" y="3799014"/>
                    <a:pt x="3750301" y="3878344"/>
                    <a:pt x="3827420" y="3947893"/>
                  </a:cubicBezTo>
                  <a:cubicBezTo>
                    <a:pt x="3841540" y="3959847"/>
                    <a:pt x="3880643" y="3994622"/>
                    <a:pt x="3915401" y="4023963"/>
                  </a:cubicBezTo>
                  <a:cubicBezTo>
                    <a:pt x="3951245" y="4054391"/>
                    <a:pt x="4021847" y="4115246"/>
                    <a:pt x="4072898" y="4159802"/>
                  </a:cubicBezTo>
                  <a:cubicBezTo>
                    <a:pt x="4123948" y="4204357"/>
                    <a:pt x="4182602" y="4256519"/>
                    <a:pt x="4203240" y="4273906"/>
                  </a:cubicBezTo>
                  <a:cubicBezTo>
                    <a:pt x="4223877" y="4292380"/>
                    <a:pt x="4265152" y="4329328"/>
                    <a:pt x="4295565" y="4356496"/>
                  </a:cubicBezTo>
                  <a:cubicBezTo>
                    <a:pt x="4390064" y="4442346"/>
                    <a:pt x="4556250" y="4570577"/>
                    <a:pt x="4617076" y="4603179"/>
                  </a:cubicBezTo>
                  <a:cubicBezTo>
                    <a:pt x="4674644" y="4633607"/>
                    <a:pt x="4750677" y="4662948"/>
                    <a:pt x="4862554" y="4696636"/>
                  </a:cubicBezTo>
                  <a:cubicBezTo>
                    <a:pt x="4942931" y="4721630"/>
                    <a:pt x="5193840" y="4721630"/>
                    <a:pt x="5289424" y="4697722"/>
                  </a:cubicBezTo>
                  <a:cubicBezTo>
                    <a:pt x="5450179" y="4657514"/>
                    <a:pt x="5589211" y="4592312"/>
                    <a:pt x="5664158" y="4521676"/>
                  </a:cubicBezTo>
                  <a:cubicBezTo>
                    <a:pt x="5676106" y="4510808"/>
                    <a:pt x="5785810" y="4414091"/>
                    <a:pt x="5908549" y="4307594"/>
                  </a:cubicBezTo>
                  <a:cubicBezTo>
                    <a:pt x="6031288" y="4200010"/>
                    <a:pt x="6158371" y="4088079"/>
                    <a:pt x="6190957" y="4057651"/>
                  </a:cubicBezTo>
                  <a:cubicBezTo>
                    <a:pt x="6223542" y="4027223"/>
                    <a:pt x="6280024" y="3977234"/>
                    <a:pt x="6314782" y="3947893"/>
                  </a:cubicBezTo>
                  <a:cubicBezTo>
                    <a:pt x="6350626" y="3917466"/>
                    <a:pt x="6386470" y="3885951"/>
                    <a:pt x="6396246" y="3876171"/>
                  </a:cubicBezTo>
                  <a:cubicBezTo>
                    <a:pt x="6406021" y="3867477"/>
                    <a:pt x="6449469" y="3828355"/>
                    <a:pt x="6494002" y="3789234"/>
                  </a:cubicBezTo>
                  <a:cubicBezTo>
                    <a:pt x="6538536" y="3751199"/>
                    <a:pt x="6590673" y="3705557"/>
                    <a:pt x="6609138" y="3687083"/>
                  </a:cubicBezTo>
                  <a:cubicBezTo>
                    <a:pt x="6627603" y="3669696"/>
                    <a:pt x="6676481" y="3625141"/>
                    <a:pt x="6717756" y="3589280"/>
                  </a:cubicBezTo>
                  <a:cubicBezTo>
                    <a:pt x="6757945" y="3553418"/>
                    <a:pt x="6801392" y="3514297"/>
                    <a:pt x="6814427" y="3502343"/>
                  </a:cubicBezTo>
                  <a:cubicBezTo>
                    <a:pt x="6826375" y="3490389"/>
                    <a:pt x="6856788" y="3464308"/>
                    <a:pt x="6880684" y="3443661"/>
                  </a:cubicBezTo>
                  <a:cubicBezTo>
                    <a:pt x="6904580" y="3424100"/>
                    <a:pt x="6969751" y="3365418"/>
                    <a:pt x="7026233" y="3313256"/>
                  </a:cubicBezTo>
                  <a:cubicBezTo>
                    <a:pt x="7153316" y="3196978"/>
                    <a:pt x="7208712" y="3145902"/>
                    <a:pt x="7353174" y="3017671"/>
                  </a:cubicBezTo>
                  <a:cubicBezTo>
                    <a:pt x="7513929" y="2873139"/>
                    <a:pt x="7800682" y="2613415"/>
                    <a:pt x="7889749" y="2532999"/>
                  </a:cubicBezTo>
                  <a:lnTo>
                    <a:pt x="7963610" y="2464536"/>
                  </a:lnTo>
                  <a:lnTo>
                    <a:pt x="8141744" y="2464536"/>
                  </a:lnTo>
                  <a:cubicBezTo>
                    <a:pt x="8290551" y="2464536"/>
                    <a:pt x="8317706" y="2466710"/>
                    <a:pt x="8313361" y="2479750"/>
                  </a:cubicBezTo>
                  <a:cubicBezTo>
                    <a:pt x="8310102" y="2488444"/>
                    <a:pt x="8240587" y="2555820"/>
                    <a:pt x="8159123" y="2629716"/>
                  </a:cubicBezTo>
                  <a:cubicBezTo>
                    <a:pt x="8077659" y="2702525"/>
                    <a:pt x="7902783" y="2860098"/>
                    <a:pt x="7771355" y="2979636"/>
                  </a:cubicBezTo>
                  <a:cubicBezTo>
                    <a:pt x="7639927" y="3098087"/>
                    <a:pt x="7493292" y="3230666"/>
                    <a:pt x="7446586" y="3273047"/>
                  </a:cubicBezTo>
                  <a:cubicBezTo>
                    <a:pt x="7399880" y="3315429"/>
                    <a:pt x="7355346" y="3355637"/>
                    <a:pt x="7348829" y="3361071"/>
                  </a:cubicBezTo>
                  <a:cubicBezTo>
                    <a:pt x="7289089" y="3417580"/>
                    <a:pt x="7182643" y="3513210"/>
                    <a:pt x="7126162" y="3562112"/>
                  </a:cubicBezTo>
                  <a:cubicBezTo>
                    <a:pt x="7088145" y="3594713"/>
                    <a:pt x="7039267" y="3639268"/>
                    <a:pt x="7017543" y="3659916"/>
                  </a:cubicBezTo>
                  <a:cubicBezTo>
                    <a:pt x="6994733" y="3680563"/>
                    <a:pt x="6938252" y="3732725"/>
                    <a:pt x="6891546" y="3774020"/>
                  </a:cubicBezTo>
                  <a:cubicBezTo>
                    <a:pt x="6843754" y="3816402"/>
                    <a:pt x="6784014" y="3869650"/>
                    <a:pt x="6756859" y="3893558"/>
                  </a:cubicBezTo>
                  <a:cubicBezTo>
                    <a:pt x="6729704" y="3917466"/>
                    <a:pt x="6692774" y="3952240"/>
                    <a:pt x="6673223" y="3969628"/>
                  </a:cubicBezTo>
                  <a:cubicBezTo>
                    <a:pt x="6654758" y="3988102"/>
                    <a:pt x="6602621" y="4033743"/>
                    <a:pt x="6559173" y="4072865"/>
                  </a:cubicBezTo>
                  <a:cubicBezTo>
                    <a:pt x="6515726" y="4111986"/>
                    <a:pt x="6419056" y="4198923"/>
                    <a:pt x="6344109" y="4267386"/>
                  </a:cubicBezTo>
                  <a:cubicBezTo>
                    <a:pt x="6269162" y="4335848"/>
                    <a:pt x="6165975" y="4426045"/>
                    <a:pt x="6114924" y="4468427"/>
                  </a:cubicBezTo>
                  <a:cubicBezTo>
                    <a:pt x="6063873" y="4509722"/>
                    <a:pt x="6020426" y="4547757"/>
                    <a:pt x="6017167" y="4551017"/>
                  </a:cubicBezTo>
                  <a:cubicBezTo>
                    <a:pt x="5993271" y="4576011"/>
                    <a:pt x="5806448" y="4728150"/>
                    <a:pt x="5767345" y="4753144"/>
                  </a:cubicBezTo>
                  <a:cubicBezTo>
                    <a:pt x="5608762" y="4855295"/>
                    <a:pt x="5537074" y="4885723"/>
                    <a:pt x="5376319" y="4920498"/>
                  </a:cubicBezTo>
                  <a:cubicBezTo>
                    <a:pt x="5241632" y="4948752"/>
                    <a:pt x="4993982" y="4948752"/>
                    <a:pt x="4849519" y="4919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B940144-F532-B0BE-82A0-4D2E54D3599E}"/>
                </a:ext>
              </a:extLst>
            </p:cNvPr>
            <p:cNvSpPr/>
            <p:nvPr/>
          </p:nvSpPr>
          <p:spPr>
            <a:xfrm flipV="1">
              <a:off x="3262188" y="1559412"/>
              <a:ext cx="4791028" cy="2065195"/>
            </a:xfrm>
            <a:custGeom>
              <a:avLst/>
              <a:gdLst>
                <a:gd name="connsiteX0" fmla="*/ 2147752 w 4791028"/>
                <a:gd name="connsiteY0" fmla="*/ 2035487 h 2065195"/>
                <a:gd name="connsiteX1" fmla="*/ 1669831 w 4791028"/>
                <a:gd name="connsiteY1" fmla="*/ 1752943 h 2065195"/>
                <a:gd name="connsiteX2" fmla="*/ 1559040 w 4791028"/>
                <a:gd name="connsiteY2" fmla="*/ 1652966 h 2065195"/>
                <a:gd name="connsiteX3" fmla="*/ 633611 w 4791028"/>
                <a:gd name="connsiteY3" fmla="*/ 812940 h 2065195"/>
                <a:gd name="connsiteX4" fmla="*/ 53588 w 4791028"/>
                <a:gd name="connsiteY4" fmla="*/ 283713 h 2065195"/>
                <a:gd name="connsiteX5" fmla="*/ -3979 w 4791028"/>
                <a:gd name="connsiteY5" fmla="*/ 206557 h 2065195"/>
                <a:gd name="connsiteX6" fmla="*/ 198051 w 4791028"/>
                <a:gd name="connsiteY6" fmla="*/ 63111 h 2065195"/>
                <a:gd name="connsiteX7" fmla="*/ 465252 w 4791028"/>
                <a:gd name="connsiteY7" fmla="*/ -3178 h 2065195"/>
                <a:gd name="connsiteX8" fmla="*/ 786763 w 4791028"/>
                <a:gd name="connsiteY8" fmla="*/ 129400 h 2065195"/>
                <a:gd name="connsiteX9" fmla="*/ 925794 w 4791028"/>
                <a:gd name="connsiteY9" fmla="*/ 255458 h 2065195"/>
                <a:gd name="connsiteX10" fmla="*/ 1212547 w 4791028"/>
                <a:gd name="connsiteY10" fmla="*/ 513008 h 2065195"/>
                <a:gd name="connsiteX11" fmla="*/ 1322252 w 4791028"/>
                <a:gd name="connsiteY11" fmla="*/ 610812 h 2065195"/>
                <a:gd name="connsiteX12" fmla="*/ 1410233 w 4791028"/>
                <a:gd name="connsiteY12" fmla="*/ 686882 h 2065195"/>
                <a:gd name="connsiteX13" fmla="*/ 1641590 w 4791028"/>
                <a:gd name="connsiteY13" fmla="*/ 898790 h 2065195"/>
                <a:gd name="connsiteX14" fmla="*/ 2060857 w 4791028"/>
                <a:gd name="connsiteY14" fmla="*/ 1208502 h 2065195"/>
                <a:gd name="connsiteX15" fmla="*/ 2534433 w 4791028"/>
                <a:gd name="connsiteY15" fmla="*/ 1238930 h 2065195"/>
                <a:gd name="connsiteX16" fmla="*/ 2830962 w 4791028"/>
                <a:gd name="connsiteY16" fmla="*/ 1084617 h 2065195"/>
                <a:gd name="connsiteX17" fmla="*/ 2940666 w 4791028"/>
                <a:gd name="connsiteY17" fmla="*/ 990073 h 2065195"/>
                <a:gd name="connsiteX18" fmla="*/ 3011268 w 4791028"/>
                <a:gd name="connsiteY18" fmla="*/ 930304 h 2065195"/>
                <a:gd name="connsiteX19" fmla="*/ 3088387 w 4791028"/>
                <a:gd name="connsiteY19" fmla="*/ 866189 h 2065195"/>
                <a:gd name="connsiteX20" fmla="*/ 3287159 w 4791028"/>
                <a:gd name="connsiteY20" fmla="*/ 689055 h 2065195"/>
                <a:gd name="connsiteX21" fmla="*/ 3478327 w 4791028"/>
                <a:gd name="connsiteY21" fmla="*/ 518442 h 2065195"/>
                <a:gd name="connsiteX22" fmla="*/ 3582601 w 4791028"/>
                <a:gd name="connsiteY22" fmla="*/ 426072 h 2065195"/>
                <a:gd name="connsiteX23" fmla="*/ 3782459 w 4791028"/>
                <a:gd name="connsiteY23" fmla="*/ 246765 h 2065195"/>
                <a:gd name="connsiteX24" fmla="*/ 3859578 w 4791028"/>
                <a:gd name="connsiteY24" fmla="*/ 178302 h 2065195"/>
                <a:gd name="connsiteX25" fmla="*/ 3909542 w 4791028"/>
                <a:gd name="connsiteY25" fmla="*/ 138094 h 2065195"/>
                <a:gd name="connsiteX26" fmla="*/ 4345102 w 4791028"/>
                <a:gd name="connsiteY26" fmla="*/ 138094 h 2065195"/>
                <a:gd name="connsiteX27" fmla="*/ 4786093 w 4791028"/>
                <a:gd name="connsiteY27" fmla="*/ 147874 h 2065195"/>
                <a:gd name="connsiteX28" fmla="*/ 4719836 w 4791028"/>
                <a:gd name="connsiteY28" fmla="*/ 220684 h 2065195"/>
                <a:gd name="connsiteX29" fmla="*/ 4636200 w 4791028"/>
                <a:gd name="connsiteY29" fmla="*/ 295667 h 2065195"/>
                <a:gd name="connsiteX30" fmla="*/ 4521064 w 4791028"/>
                <a:gd name="connsiteY30" fmla="*/ 398904 h 2065195"/>
                <a:gd name="connsiteX31" fmla="*/ 4368998 w 4791028"/>
                <a:gd name="connsiteY31" fmla="*/ 535829 h 2065195"/>
                <a:gd name="connsiteX32" fmla="*/ 3517430 w 4791028"/>
                <a:gd name="connsiteY32" fmla="*/ 1305219 h 2065195"/>
                <a:gd name="connsiteX33" fmla="*/ 3232850 w 4791028"/>
                <a:gd name="connsiteY33" fmla="*/ 1560595 h 2065195"/>
                <a:gd name="connsiteX34" fmla="*/ 3102508 w 4791028"/>
                <a:gd name="connsiteY34" fmla="*/ 1676873 h 2065195"/>
                <a:gd name="connsiteX35" fmla="*/ 2999320 w 4791028"/>
                <a:gd name="connsiteY35" fmla="*/ 1769243 h 2065195"/>
                <a:gd name="connsiteX36" fmla="*/ 2582225 w 4791028"/>
                <a:gd name="connsiteY36" fmla="*/ 2038747 h 2065195"/>
                <a:gd name="connsiteX37" fmla="*/ 2147752 w 4791028"/>
                <a:gd name="connsiteY37" fmla="*/ 2035487 h 20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91028" h="2065195">
                  <a:moveTo>
                    <a:pt x="2147752" y="2035487"/>
                  </a:moveTo>
                  <a:cubicBezTo>
                    <a:pt x="1977221" y="1992019"/>
                    <a:pt x="1830586" y="1906169"/>
                    <a:pt x="1669831" y="1752943"/>
                  </a:cubicBezTo>
                  <a:cubicBezTo>
                    <a:pt x="1650279" y="1734469"/>
                    <a:pt x="1600315" y="1689914"/>
                    <a:pt x="1559040" y="1652966"/>
                  </a:cubicBezTo>
                  <a:cubicBezTo>
                    <a:pt x="1363527" y="1478006"/>
                    <a:pt x="1106101" y="1245450"/>
                    <a:pt x="633611" y="812940"/>
                  </a:cubicBezTo>
                  <a:cubicBezTo>
                    <a:pt x="349030" y="553217"/>
                    <a:pt x="88346" y="315227"/>
                    <a:pt x="53588" y="283713"/>
                  </a:cubicBezTo>
                  <a:cubicBezTo>
                    <a:pt x="6882" y="241331"/>
                    <a:pt x="-8324" y="220684"/>
                    <a:pt x="-3979" y="206557"/>
                  </a:cubicBezTo>
                  <a:cubicBezTo>
                    <a:pt x="3624" y="185909"/>
                    <a:pt x="95950" y="120707"/>
                    <a:pt x="198051" y="63111"/>
                  </a:cubicBezTo>
                  <a:cubicBezTo>
                    <a:pt x="262136" y="27250"/>
                    <a:pt x="385961" y="-3178"/>
                    <a:pt x="465252" y="-3178"/>
                  </a:cubicBezTo>
                  <a:cubicBezTo>
                    <a:pt x="582560" y="-3178"/>
                    <a:pt x="697696" y="44637"/>
                    <a:pt x="786763" y="129400"/>
                  </a:cubicBezTo>
                  <a:cubicBezTo>
                    <a:pt x="806314" y="148961"/>
                    <a:pt x="869313" y="206557"/>
                    <a:pt x="925794" y="255458"/>
                  </a:cubicBezTo>
                  <a:cubicBezTo>
                    <a:pt x="1077860" y="389124"/>
                    <a:pt x="1161496" y="464106"/>
                    <a:pt x="1212547" y="513008"/>
                  </a:cubicBezTo>
                  <a:cubicBezTo>
                    <a:pt x="1238615" y="536916"/>
                    <a:pt x="1287494" y="581471"/>
                    <a:pt x="1322252" y="610812"/>
                  </a:cubicBezTo>
                  <a:cubicBezTo>
                    <a:pt x="1358096" y="641240"/>
                    <a:pt x="1397198" y="674928"/>
                    <a:pt x="1410233" y="686882"/>
                  </a:cubicBezTo>
                  <a:cubicBezTo>
                    <a:pt x="1475404" y="746651"/>
                    <a:pt x="1626383" y="884663"/>
                    <a:pt x="1641590" y="898790"/>
                  </a:cubicBezTo>
                  <a:cubicBezTo>
                    <a:pt x="1774104" y="1022675"/>
                    <a:pt x="1976134" y="1172640"/>
                    <a:pt x="2060857" y="1208502"/>
                  </a:cubicBezTo>
                  <a:cubicBezTo>
                    <a:pt x="2157527" y="1248710"/>
                    <a:pt x="2391057" y="1263924"/>
                    <a:pt x="2534433" y="1238930"/>
                  </a:cubicBezTo>
                  <a:cubicBezTo>
                    <a:pt x="2636535" y="1221542"/>
                    <a:pt x="2716912" y="1180247"/>
                    <a:pt x="2830962" y="1084617"/>
                  </a:cubicBezTo>
                  <a:cubicBezTo>
                    <a:pt x="2885271" y="1038975"/>
                    <a:pt x="2935235" y="996594"/>
                    <a:pt x="2940666" y="990073"/>
                  </a:cubicBezTo>
                  <a:cubicBezTo>
                    <a:pt x="2947183" y="984640"/>
                    <a:pt x="2978683" y="957472"/>
                    <a:pt x="3011268" y="930304"/>
                  </a:cubicBezTo>
                  <a:cubicBezTo>
                    <a:pt x="3043854" y="904223"/>
                    <a:pt x="3078612" y="874882"/>
                    <a:pt x="3088387" y="866189"/>
                  </a:cubicBezTo>
                  <a:cubicBezTo>
                    <a:pt x="3109025" y="845541"/>
                    <a:pt x="3255660" y="716223"/>
                    <a:pt x="3287159" y="689055"/>
                  </a:cubicBezTo>
                  <a:cubicBezTo>
                    <a:pt x="3344727" y="640153"/>
                    <a:pt x="3442483" y="553217"/>
                    <a:pt x="3478327" y="518442"/>
                  </a:cubicBezTo>
                  <a:cubicBezTo>
                    <a:pt x="3501137" y="497794"/>
                    <a:pt x="3547843" y="456499"/>
                    <a:pt x="3582601" y="426072"/>
                  </a:cubicBezTo>
                  <a:cubicBezTo>
                    <a:pt x="3656462" y="363043"/>
                    <a:pt x="3742270" y="285886"/>
                    <a:pt x="3782459" y="246765"/>
                  </a:cubicBezTo>
                  <a:cubicBezTo>
                    <a:pt x="3797665" y="231551"/>
                    <a:pt x="3832423" y="201123"/>
                    <a:pt x="3859578" y="178302"/>
                  </a:cubicBezTo>
                  <a:lnTo>
                    <a:pt x="3909542" y="138094"/>
                  </a:lnTo>
                  <a:lnTo>
                    <a:pt x="4345102" y="138094"/>
                  </a:lnTo>
                  <a:cubicBezTo>
                    <a:pt x="4584063" y="138094"/>
                    <a:pt x="4782835" y="142441"/>
                    <a:pt x="4786093" y="147874"/>
                  </a:cubicBezTo>
                  <a:cubicBezTo>
                    <a:pt x="4789352" y="152221"/>
                    <a:pt x="4760025" y="185909"/>
                    <a:pt x="4719836" y="220684"/>
                  </a:cubicBezTo>
                  <a:cubicBezTo>
                    <a:pt x="4680733" y="255458"/>
                    <a:pt x="4642717" y="290233"/>
                    <a:pt x="4636200" y="295667"/>
                  </a:cubicBezTo>
                  <a:cubicBezTo>
                    <a:pt x="4629683" y="302187"/>
                    <a:pt x="4577546" y="347829"/>
                    <a:pt x="4521064" y="398904"/>
                  </a:cubicBezTo>
                  <a:cubicBezTo>
                    <a:pt x="4464583" y="449979"/>
                    <a:pt x="4396153" y="510835"/>
                    <a:pt x="4368998" y="535829"/>
                  </a:cubicBezTo>
                  <a:cubicBezTo>
                    <a:pt x="4048574" y="825980"/>
                    <a:pt x="3819389" y="1033542"/>
                    <a:pt x="3517430" y="1305219"/>
                  </a:cubicBezTo>
                  <a:cubicBezTo>
                    <a:pt x="3391433" y="1417150"/>
                    <a:pt x="3263263" y="1532341"/>
                    <a:pt x="3232850" y="1560595"/>
                  </a:cubicBezTo>
                  <a:cubicBezTo>
                    <a:pt x="3202437" y="1587763"/>
                    <a:pt x="3143783" y="1641012"/>
                    <a:pt x="3102508" y="1676873"/>
                  </a:cubicBezTo>
                  <a:cubicBezTo>
                    <a:pt x="3061233" y="1713821"/>
                    <a:pt x="3014527" y="1755116"/>
                    <a:pt x="2999320" y="1769243"/>
                  </a:cubicBezTo>
                  <a:cubicBezTo>
                    <a:pt x="2820100" y="1933336"/>
                    <a:pt x="2739722" y="1985498"/>
                    <a:pt x="2582225" y="2038747"/>
                  </a:cubicBezTo>
                  <a:cubicBezTo>
                    <a:pt x="2489900" y="2071348"/>
                    <a:pt x="2283525" y="2069175"/>
                    <a:pt x="2147752" y="2035487"/>
                  </a:cubicBezTo>
                  <a:close/>
                </a:path>
              </a:pathLst>
            </a:custGeom>
            <a:solidFill>
              <a:srgbClr val="C00000"/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A634163-0F80-4075-5CC7-2319FAA4CDA5}"/>
                </a:ext>
              </a:extLst>
            </p:cNvPr>
            <p:cNvSpPr/>
            <p:nvPr/>
          </p:nvSpPr>
          <p:spPr>
            <a:xfrm flipV="1">
              <a:off x="1292559" y="3321687"/>
              <a:ext cx="4796276" cy="2052520"/>
            </a:xfrm>
            <a:custGeom>
              <a:avLst/>
              <a:gdLst>
                <a:gd name="connsiteX0" fmla="*/ 4179837 w 4796276"/>
                <a:gd name="connsiteY0" fmla="*/ 2040525 h 2052520"/>
                <a:gd name="connsiteX1" fmla="*/ 3959342 w 4796276"/>
                <a:gd name="connsiteY1" fmla="*/ 1886212 h 2052520"/>
                <a:gd name="connsiteX2" fmla="*/ 3852896 w 4796276"/>
                <a:gd name="connsiteY2" fmla="*/ 1790582 h 2052520"/>
                <a:gd name="connsiteX3" fmla="*/ 3733416 w 4796276"/>
                <a:gd name="connsiteY3" fmla="*/ 1684084 h 2052520"/>
                <a:gd name="connsiteX4" fmla="*/ 3555282 w 4796276"/>
                <a:gd name="connsiteY4" fmla="*/ 1527598 h 2052520"/>
                <a:gd name="connsiteX5" fmla="*/ 3451008 w 4796276"/>
                <a:gd name="connsiteY5" fmla="*/ 1433054 h 2052520"/>
                <a:gd name="connsiteX6" fmla="*/ 3341303 w 4796276"/>
                <a:gd name="connsiteY6" fmla="*/ 1335251 h 2052520"/>
                <a:gd name="connsiteX7" fmla="*/ 3232685 w 4796276"/>
                <a:gd name="connsiteY7" fmla="*/ 1237447 h 2052520"/>
                <a:gd name="connsiteX8" fmla="*/ 2737385 w 4796276"/>
                <a:gd name="connsiteY8" fmla="*/ 856012 h 2052520"/>
                <a:gd name="connsiteX9" fmla="*/ 2424564 w 4796276"/>
                <a:gd name="connsiteY9" fmla="*/ 809284 h 2052520"/>
                <a:gd name="connsiteX10" fmla="*/ 1902109 w 4796276"/>
                <a:gd name="connsiteY10" fmla="*/ 1019018 h 2052520"/>
                <a:gd name="connsiteX11" fmla="*/ 1826076 w 4796276"/>
                <a:gd name="connsiteY11" fmla="*/ 1085308 h 2052520"/>
                <a:gd name="connsiteX12" fmla="*/ 1468722 w 4796276"/>
                <a:gd name="connsiteY12" fmla="*/ 1399366 h 2052520"/>
                <a:gd name="connsiteX13" fmla="*/ 1247140 w 4796276"/>
                <a:gd name="connsiteY13" fmla="*/ 1594974 h 2052520"/>
                <a:gd name="connsiteX14" fmla="*/ 1143953 w 4796276"/>
                <a:gd name="connsiteY14" fmla="*/ 1688431 h 2052520"/>
                <a:gd name="connsiteX15" fmla="*/ 1029903 w 4796276"/>
                <a:gd name="connsiteY15" fmla="*/ 1791668 h 2052520"/>
                <a:gd name="connsiteX16" fmla="*/ 915854 w 4796276"/>
                <a:gd name="connsiteY16" fmla="*/ 1892732 h 2052520"/>
                <a:gd name="connsiteX17" fmla="*/ 883268 w 4796276"/>
                <a:gd name="connsiteY17" fmla="*/ 1922073 h 2052520"/>
                <a:gd name="connsiteX18" fmla="*/ 440105 w 4796276"/>
                <a:gd name="connsiteY18" fmla="*/ 1922073 h 2052520"/>
                <a:gd name="connsiteX19" fmla="*/ -3058 w 4796276"/>
                <a:gd name="connsiteY19" fmla="*/ 1912293 h 2052520"/>
                <a:gd name="connsiteX20" fmla="*/ 201145 w 4796276"/>
                <a:gd name="connsiteY20" fmla="*/ 1719946 h 2052520"/>
                <a:gd name="connsiteX21" fmla="*/ 409692 w 4796276"/>
                <a:gd name="connsiteY21" fmla="*/ 1530858 h 2052520"/>
                <a:gd name="connsiteX22" fmla="*/ 578051 w 4796276"/>
                <a:gd name="connsiteY22" fmla="*/ 1378719 h 2052520"/>
                <a:gd name="connsiteX23" fmla="*/ 860458 w 4796276"/>
                <a:gd name="connsiteY23" fmla="*/ 1123343 h 2052520"/>
                <a:gd name="connsiteX24" fmla="*/ 1060316 w 4796276"/>
                <a:gd name="connsiteY24" fmla="*/ 944036 h 2052520"/>
                <a:gd name="connsiteX25" fmla="*/ 1168935 w 4796276"/>
                <a:gd name="connsiteY25" fmla="*/ 846232 h 2052520"/>
                <a:gd name="connsiteX26" fmla="*/ 1277553 w 4796276"/>
                <a:gd name="connsiteY26" fmla="*/ 748428 h 2052520"/>
                <a:gd name="connsiteX27" fmla="*/ 1397033 w 4796276"/>
                <a:gd name="connsiteY27" fmla="*/ 639757 h 2052520"/>
                <a:gd name="connsiteX28" fmla="*/ 1501307 w 4796276"/>
                <a:gd name="connsiteY28" fmla="*/ 547387 h 2052520"/>
                <a:gd name="connsiteX29" fmla="*/ 1599064 w 4796276"/>
                <a:gd name="connsiteY29" fmla="*/ 459364 h 2052520"/>
                <a:gd name="connsiteX30" fmla="*/ 1656631 w 4796276"/>
                <a:gd name="connsiteY30" fmla="*/ 409375 h 2052520"/>
                <a:gd name="connsiteX31" fmla="*/ 1754388 w 4796276"/>
                <a:gd name="connsiteY31" fmla="*/ 323525 h 2052520"/>
                <a:gd name="connsiteX32" fmla="*/ 2188862 w 4796276"/>
                <a:gd name="connsiteY32" fmla="*/ 25767 h 2052520"/>
                <a:gd name="connsiteX33" fmla="*/ 2398495 w 4796276"/>
                <a:gd name="connsiteY33" fmla="*/ -1401 h 2052520"/>
                <a:gd name="connsiteX34" fmla="*/ 2763453 w 4796276"/>
                <a:gd name="connsiteY34" fmla="*/ 59455 h 2052520"/>
                <a:gd name="connsiteX35" fmla="*/ 2806901 w 4796276"/>
                <a:gd name="connsiteY35" fmla="*/ 74669 h 2052520"/>
                <a:gd name="connsiteX36" fmla="*/ 3007845 w 4796276"/>
                <a:gd name="connsiteY36" fmla="*/ 206161 h 2052520"/>
                <a:gd name="connsiteX37" fmla="*/ 3104515 w 4796276"/>
                <a:gd name="connsiteY37" fmla="*/ 292010 h 2052520"/>
                <a:gd name="connsiteX38" fmla="*/ 4184182 w 4796276"/>
                <a:gd name="connsiteY38" fmla="*/ 1270048 h 2052520"/>
                <a:gd name="connsiteX39" fmla="*/ 4652328 w 4796276"/>
                <a:gd name="connsiteY39" fmla="*/ 1697125 h 2052520"/>
                <a:gd name="connsiteX40" fmla="*/ 4792445 w 4796276"/>
                <a:gd name="connsiteY40" fmla="*/ 1853611 h 2052520"/>
                <a:gd name="connsiteX41" fmla="*/ 4566519 w 4796276"/>
                <a:gd name="connsiteY41" fmla="*/ 2007923 h 2052520"/>
                <a:gd name="connsiteX42" fmla="*/ 4470935 w 4796276"/>
                <a:gd name="connsiteY42" fmla="*/ 2040525 h 2052520"/>
                <a:gd name="connsiteX43" fmla="*/ 4179837 w 4796276"/>
                <a:gd name="connsiteY43" fmla="*/ 2040525 h 205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96276" h="2052520">
                  <a:moveTo>
                    <a:pt x="4179837" y="2040525"/>
                  </a:moveTo>
                  <a:cubicBezTo>
                    <a:pt x="4125528" y="2024224"/>
                    <a:pt x="4070133" y="1986189"/>
                    <a:pt x="3959342" y="1886212"/>
                  </a:cubicBezTo>
                  <a:cubicBezTo>
                    <a:pt x="3903947" y="1837310"/>
                    <a:pt x="3856155" y="1794928"/>
                    <a:pt x="3852896" y="1790582"/>
                  </a:cubicBezTo>
                  <a:cubicBezTo>
                    <a:pt x="3849637" y="1787321"/>
                    <a:pt x="3796414" y="1739506"/>
                    <a:pt x="3733416" y="1684084"/>
                  </a:cubicBezTo>
                  <a:cubicBezTo>
                    <a:pt x="3670417" y="1628662"/>
                    <a:pt x="3591126" y="1558026"/>
                    <a:pt x="3555282" y="1527598"/>
                  </a:cubicBezTo>
                  <a:cubicBezTo>
                    <a:pt x="3520524" y="1496084"/>
                    <a:pt x="3473818" y="1453702"/>
                    <a:pt x="3451008" y="1433054"/>
                  </a:cubicBezTo>
                  <a:cubicBezTo>
                    <a:pt x="3429284" y="1412407"/>
                    <a:pt x="3379320" y="1367852"/>
                    <a:pt x="3341303" y="1335251"/>
                  </a:cubicBezTo>
                  <a:cubicBezTo>
                    <a:pt x="3304373" y="1302649"/>
                    <a:pt x="3255495" y="1258094"/>
                    <a:pt x="3232685" y="1237447"/>
                  </a:cubicBezTo>
                  <a:cubicBezTo>
                    <a:pt x="3032827" y="1047273"/>
                    <a:pt x="2844917" y="902741"/>
                    <a:pt x="2737385" y="856012"/>
                  </a:cubicBezTo>
                  <a:cubicBezTo>
                    <a:pt x="2665697" y="824498"/>
                    <a:pt x="2565768" y="809284"/>
                    <a:pt x="2424564" y="809284"/>
                  </a:cubicBezTo>
                  <a:cubicBezTo>
                    <a:pt x="2192120" y="809284"/>
                    <a:pt x="2099795" y="846232"/>
                    <a:pt x="1902109" y="1019018"/>
                  </a:cubicBezTo>
                  <a:cubicBezTo>
                    <a:pt x="1878213" y="1040753"/>
                    <a:pt x="1844541" y="1070094"/>
                    <a:pt x="1826076" y="1085308"/>
                  </a:cubicBezTo>
                  <a:cubicBezTo>
                    <a:pt x="1721803" y="1175505"/>
                    <a:pt x="1601236" y="1280915"/>
                    <a:pt x="1468722" y="1399366"/>
                  </a:cubicBezTo>
                  <a:cubicBezTo>
                    <a:pt x="1385085" y="1473263"/>
                    <a:pt x="1285156" y="1561286"/>
                    <a:pt x="1247140" y="1594974"/>
                  </a:cubicBezTo>
                  <a:cubicBezTo>
                    <a:pt x="1209124" y="1628662"/>
                    <a:pt x="1163504" y="1671044"/>
                    <a:pt x="1143953" y="1688431"/>
                  </a:cubicBezTo>
                  <a:cubicBezTo>
                    <a:pt x="1125487" y="1706905"/>
                    <a:pt x="1073351" y="1752547"/>
                    <a:pt x="1029903" y="1791668"/>
                  </a:cubicBezTo>
                  <a:cubicBezTo>
                    <a:pt x="985370" y="1830790"/>
                    <a:pt x="934319" y="1875345"/>
                    <a:pt x="915854" y="1892732"/>
                  </a:cubicBezTo>
                  <a:lnTo>
                    <a:pt x="883268" y="1922073"/>
                  </a:lnTo>
                  <a:lnTo>
                    <a:pt x="440105" y="1922073"/>
                  </a:lnTo>
                  <a:cubicBezTo>
                    <a:pt x="193541" y="1922073"/>
                    <a:pt x="-3058" y="1917726"/>
                    <a:pt x="-3058" y="1912293"/>
                  </a:cubicBezTo>
                  <a:cubicBezTo>
                    <a:pt x="-3058" y="1906859"/>
                    <a:pt x="88181" y="1821009"/>
                    <a:pt x="201145" y="1719946"/>
                  </a:cubicBezTo>
                  <a:cubicBezTo>
                    <a:pt x="313022" y="1618882"/>
                    <a:pt x="406433" y="1534118"/>
                    <a:pt x="409692" y="1530858"/>
                  </a:cubicBezTo>
                  <a:cubicBezTo>
                    <a:pt x="412950" y="1527598"/>
                    <a:pt x="488983" y="1459135"/>
                    <a:pt x="578051" y="1378719"/>
                  </a:cubicBezTo>
                  <a:cubicBezTo>
                    <a:pt x="668204" y="1298303"/>
                    <a:pt x="795287" y="1183112"/>
                    <a:pt x="860458" y="1123343"/>
                  </a:cubicBezTo>
                  <a:cubicBezTo>
                    <a:pt x="926716" y="1063574"/>
                    <a:pt x="1016869" y="983157"/>
                    <a:pt x="1060316" y="944036"/>
                  </a:cubicBezTo>
                  <a:cubicBezTo>
                    <a:pt x="1103764" y="904914"/>
                    <a:pt x="1152642" y="861446"/>
                    <a:pt x="1168935" y="846232"/>
                  </a:cubicBezTo>
                  <a:cubicBezTo>
                    <a:pt x="1185228" y="831018"/>
                    <a:pt x="1234106" y="787550"/>
                    <a:pt x="1277553" y="748428"/>
                  </a:cubicBezTo>
                  <a:cubicBezTo>
                    <a:pt x="1321001" y="709307"/>
                    <a:pt x="1375310" y="660405"/>
                    <a:pt x="1397033" y="639757"/>
                  </a:cubicBezTo>
                  <a:cubicBezTo>
                    <a:pt x="1419843" y="619110"/>
                    <a:pt x="1466549" y="577815"/>
                    <a:pt x="1501307" y="547387"/>
                  </a:cubicBezTo>
                  <a:cubicBezTo>
                    <a:pt x="1536065" y="518046"/>
                    <a:pt x="1580599" y="477838"/>
                    <a:pt x="1599064" y="459364"/>
                  </a:cubicBezTo>
                  <a:cubicBezTo>
                    <a:pt x="1618615" y="440890"/>
                    <a:pt x="1644683" y="418069"/>
                    <a:pt x="1656631" y="409375"/>
                  </a:cubicBezTo>
                  <a:cubicBezTo>
                    <a:pt x="1669666" y="400681"/>
                    <a:pt x="1714199" y="361560"/>
                    <a:pt x="1754388" y="323525"/>
                  </a:cubicBezTo>
                  <a:cubicBezTo>
                    <a:pt x="1954246" y="136611"/>
                    <a:pt x="2041141" y="77929"/>
                    <a:pt x="2188862" y="25767"/>
                  </a:cubicBezTo>
                  <a:cubicBezTo>
                    <a:pt x="2255119" y="2946"/>
                    <a:pt x="2285532" y="-1401"/>
                    <a:pt x="2398495" y="-1401"/>
                  </a:cubicBezTo>
                  <a:cubicBezTo>
                    <a:pt x="2532096" y="-1401"/>
                    <a:pt x="2685248" y="23593"/>
                    <a:pt x="2763453" y="59455"/>
                  </a:cubicBezTo>
                  <a:cubicBezTo>
                    <a:pt x="2781918" y="68149"/>
                    <a:pt x="2801470" y="74669"/>
                    <a:pt x="2806901" y="74669"/>
                  </a:cubicBezTo>
                  <a:cubicBezTo>
                    <a:pt x="2819935" y="74669"/>
                    <a:pt x="2974173" y="174646"/>
                    <a:pt x="3007845" y="206161"/>
                  </a:cubicBezTo>
                  <a:cubicBezTo>
                    <a:pt x="3023051" y="220288"/>
                    <a:pt x="3066499" y="259409"/>
                    <a:pt x="3104515" y="292010"/>
                  </a:cubicBezTo>
                  <a:cubicBezTo>
                    <a:pt x="3252236" y="422416"/>
                    <a:pt x="3772518" y="892960"/>
                    <a:pt x="4184182" y="1270048"/>
                  </a:cubicBezTo>
                  <a:cubicBezTo>
                    <a:pt x="4423143" y="1488477"/>
                    <a:pt x="4633863" y="1680824"/>
                    <a:pt x="4652328" y="1697125"/>
                  </a:cubicBezTo>
                  <a:cubicBezTo>
                    <a:pt x="4765291" y="1797102"/>
                    <a:pt x="4798963" y="1835137"/>
                    <a:pt x="4792445" y="1853611"/>
                  </a:cubicBezTo>
                  <a:cubicBezTo>
                    <a:pt x="4785928" y="1873171"/>
                    <a:pt x="4646897" y="1967715"/>
                    <a:pt x="4566519" y="2007923"/>
                  </a:cubicBezTo>
                  <a:cubicBezTo>
                    <a:pt x="4543709" y="2019877"/>
                    <a:pt x="4500262" y="2034004"/>
                    <a:pt x="4470935" y="2040525"/>
                  </a:cubicBezTo>
                  <a:cubicBezTo>
                    <a:pt x="4404678" y="2054652"/>
                    <a:pt x="4230888" y="2054652"/>
                    <a:pt x="4179837" y="2040525"/>
                  </a:cubicBezTo>
                  <a:close/>
                </a:path>
              </a:pathLst>
            </a:custGeom>
            <a:solidFill>
              <a:srgbClr val="C00000"/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3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6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3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E8D18-C913-48F2-AEAE-17A836A1C8E7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7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5601" y="169334"/>
            <a:ext cx="7531100" cy="37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9pPr>
          </a:lstStyle>
          <a:p>
            <a:pPr algn="just" latinLnBrk="1"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1.INJECTION MOLDING START UP REJECTIONS :-   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747000" y="169333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DATE : 12-09-2025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75216"/>
            <a:ext cx="9905999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1)Machine Startup        2)Mold Startup         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3)Color Change Start up              4)Maintenance Work     5)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Room(start up)                </a:t>
            </a:r>
          </a:p>
          <a:p>
            <a:pPr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6)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lunch Break Start up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7)ManPower Shortage  8) Material Conveyance Problem   9) Power Cut               10)Trolley(or)Bin(or)paint part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Shortage </a:t>
            </a:r>
          </a:p>
          <a:p>
            <a:pPr>
              <a:defRPr/>
            </a:pP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(or) Barcode not available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7244"/>
              </p:ext>
            </p:extLst>
          </p:nvPr>
        </p:nvGraphicFramePr>
        <p:xfrm>
          <a:off x="0" y="1247775"/>
          <a:ext cx="9906004" cy="5245028"/>
        </p:xfrm>
        <a:graphic>
          <a:graphicData uri="http://schemas.openxmlformats.org/drawingml/2006/table">
            <a:tbl>
              <a:tblPr/>
              <a:tblGrid>
                <a:gridCol w="31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2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81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1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4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0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4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668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55717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21">
                <a:tc rowSpan="2"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46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70">
                <a:tc rowSpan="2"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POWERCUT </a:t>
                      </a: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START UP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93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28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06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06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762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372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06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955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677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7762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1337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533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5941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97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5601" y="169334"/>
            <a:ext cx="7531100" cy="35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9pPr>
          </a:lstStyle>
          <a:p>
            <a:pPr algn="just" latinLnBrk="1"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2.INJECTION MOLDING START UP REJECTIONS :-   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747000" y="169333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DATE : 12-09-2025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75216"/>
            <a:ext cx="9905999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1)Machine Startup        2)Mold Startup         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3)Color Change Start up              4)Maintenance Work     5)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Room(start up)                </a:t>
            </a:r>
          </a:p>
          <a:p>
            <a:pPr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6)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lunch Break Start up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7)ManPower Shortage  8) Material Conveyance Problem   9) Power Cut               10)Trolley(or)Bin(or)paint part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Shortage </a:t>
            </a:r>
          </a:p>
          <a:p>
            <a:pPr>
              <a:defRPr/>
            </a:pP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(or) Barcode not available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45282"/>
              </p:ext>
            </p:extLst>
          </p:nvPr>
        </p:nvGraphicFramePr>
        <p:xfrm>
          <a:off x="28575" y="1247776"/>
          <a:ext cx="9829801" cy="5191123"/>
        </p:xfrm>
        <a:graphic>
          <a:graphicData uri="http://schemas.openxmlformats.org/drawingml/2006/table">
            <a:tbl>
              <a:tblPr/>
              <a:tblGrid>
                <a:gridCol w="30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5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78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11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90555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5">
                <a:tc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/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6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7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53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985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54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3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294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07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4118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14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98ACB-38A4-3F2A-2BB8-F8CB5137B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3062E3B-06FD-18A5-14FF-D7265BCDB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69334"/>
            <a:ext cx="7531100" cy="35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9pPr>
          </a:lstStyle>
          <a:p>
            <a:pPr algn="just" latinLnBrk="1"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 3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.INJECTION MOLDING START UP REJECTIONS :-   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7ED412A-2AD8-B218-69FB-2377D3CB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169333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DATE : 12-09-2025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860120E-53DD-9EE4-836F-9F3224972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75216"/>
            <a:ext cx="9905999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1)Machine Startup        2)Mold Startup         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3)Color Change Start up              4)Maintenance Work     5)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Room(start up)                </a:t>
            </a:r>
          </a:p>
          <a:p>
            <a:pPr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6)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lunch Break Start up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7)ManPower Shortage  8) Material Conveyance Problem   9) Power Cut               10)Trolley(or)Bin(or)paint part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Shortage </a:t>
            </a:r>
          </a:p>
          <a:p>
            <a:pPr>
              <a:defRPr/>
            </a:pP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(or) Barcode not available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EDC493-FF72-D8D8-3CD2-58454D37E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6022"/>
              </p:ext>
            </p:extLst>
          </p:nvPr>
        </p:nvGraphicFramePr>
        <p:xfrm>
          <a:off x="28575" y="1247776"/>
          <a:ext cx="9829799" cy="5191123"/>
        </p:xfrm>
        <a:graphic>
          <a:graphicData uri="http://schemas.openxmlformats.org/drawingml/2006/table">
            <a:tbl>
              <a:tblPr/>
              <a:tblGrid>
                <a:gridCol w="30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5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78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11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90555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5">
                <a:tc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5">
                  <a:txBody>
                    <a:bodyPr/>
                    <a:lstStyle/>
                    <a:p>
                      <a:pPr algn="ctr"/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6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7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53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985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54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3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294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pl-PL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07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4118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1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89466" y="149225"/>
            <a:ext cx="7531100" cy="35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latinLnBrk="1">
              <a:lnSpc>
                <a:spcPct val="110000"/>
              </a:lnSpc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TRAI.3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.INJECTION MOLDING PROCESS REJECTIONS :-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687733" y="169332"/>
            <a:ext cx="24214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GB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DATE : 12-09-2025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95855"/>
            <a:ext cx="9906000" cy="40011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  </a:t>
            </a:r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 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 FILL</a:t>
            </a:r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          2) 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STREAKS                         3) OIL MARK                  4) BLACK MARK                     5</a:t>
            </a:r>
            <a:r>
              <a:rPr lang="en-US" altLang="en-US" b="1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DAMAGE</a:t>
            </a:r>
            <a:endParaRPr kumimoji="0" lang="en-US" altLang="en-US" b="1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   6) BURN MARK                  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 CONDAMINATION             8) UNDER CUT                          9) AIR BUBBLE         10)GAS MARK ISSUE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47C5-7EC3-447F-AD59-FAC2598F6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45071"/>
              </p:ext>
            </p:extLst>
          </p:nvPr>
        </p:nvGraphicFramePr>
        <p:xfrm>
          <a:off x="0" y="1095965"/>
          <a:ext cx="9911950" cy="5495336"/>
        </p:xfrm>
        <a:graphic>
          <a:graphicData uri="http://schemas.openxmlformats.org/drawingml/2006/table">
            <a:tbl>
              <a:tblPr/>
              <a:tblGrid>
                <a:gridCol w="31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2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81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1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4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08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4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668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98527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3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948">
                <a:tc gridSpan="4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kumimoji="0" lang="en-I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214">
                <a:tc rowSpan="2" gridSpan="4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kumimoji="0" lang="en-I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SUB 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349"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621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34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85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4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211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621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6612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pl-PL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076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75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75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54915"/>
                  </a:ext>
                </a:extLst>
              </a:tr>
              <a:tr h="36775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049842"/>
                  </a:ext>
                </a:extLst>
              </a:tr>
              <a:tr h="160566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90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7933" y="150283"/>
            <a:ext cx="729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marL="0" indent="0"/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TRAI.4.  </a:t>
            </a:r>
            <a:r>
              <a:rPr lang="en-GB" altLang="en-US" sz="18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NON OPERATION SUMMARY</a:t>
            </a:r>
            <a:endParaRPr lang="en-IN" altLang="en-US" sz="1800" b="1" dirty="0">
              <a:solidFill>
                <a:srgbClr val="00206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25082" y="152929"/>
            <a:ext cx="2180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GB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DATE : 12-09-2025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" name="Chart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95135"/>
              </p:ext>
            </p:extLst>
          </p:nvPr>
        </p:nvGraphicFramePr>
        <p:xfrm>
          <a:off x="0" y="678787"/>
          <a:ext cx="9906000" cy="301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95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93C8-D229-06F7-023B-83C2CC4B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CD8F957-2076-3F7A-23FC-AFD10B47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66" y="86254"/>
            <a:ext cx="6370637" cy="48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210" tIns="30605" rIns="61210" bIns="30605" anchor="ctr"/>
          <a:lstStyle>
            <a:lvl1pPr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latinLnBrk="1">
              <a:lnSpc>
                <a:spcPct val="110000"/>
              </a:lnSpc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TRAI.5.</a:t>
            </a:r>
            <a:r>
              <a:rPr lang="en-US" altLang="ko-KR" sz="18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DAILY PRODUCTION  MANPOWER ATTENDANCE DETAILS:- </a:t>
            </a:r>
            <a:endParaRPr kumimoji="0" lang="en-US" altLang="ko-KR" sz="18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AE1346-3415-A0C4-F1C1-C8A8AB181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64243"/>
              </p:ext>
            </p:extLst>
          </p:nvPr>
        </p:nvGraphicFramePr>
        <p:xfrm>
          <a:off x="59267" y="694268"/>
          <a:ext cx="9701419" cy="5656427"/>
        </p:xfrm>
        <a:graphic>
          <a:graphicData uri="http://schemas.openxmlformats.org/drawingml/2006/table">
            <a:tbl>
              <a:tblPr/>
              <a:tblGrid>
                <a:gridCol w="311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9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0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2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4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4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775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7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87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9402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7507"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</a:p>
                    <a:p>
                      <a:pPr marL="0" algn="ctr" defTabSz="844083" rtl="0" eaLnBrk="1" fontAlgn="ctr" latinLnBrk="1" hangingPunct="1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SHIFT 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      MAN              POWER            PLAN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ACTUAL      MAN           POWER                   COUNT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           MAN               POWER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ABSENT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ABSENT %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SHIFT          MAN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LATE 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              MAN           POWER %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REPLACE     MAN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LATE 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SHIFT 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CONTINUE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MP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      TIME               (HRS)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TRAINEE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990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2" marR="9522" marT="952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09.09.2025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  MANPOWER DELAY  &amp; 1800- 1 ROBOT NOT WORKING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52.50%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A+B=3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 MANPOWER DELAY, 1800T-1 ,850T-2 &amp; 220T-2 ROBOT    NOT WORKING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B+C=2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 MANPOWER DELAY, 1800T-1 ,850T-2 &amp; 220T-2 ROBOT    NOT WORKING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990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2" marR="9522" marT="952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10.09.2025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17.50%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B+A=1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  MANPOWER DELAY  &amp; 1800- 1 ROBOT NOT WORKING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45.00%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A+B=4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9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B+C=3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 MANPOWER DELAY, 1800T-1 ,850T-2 &amp; 220T-2 ROBOT    NOT WORKING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011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2" marR="9522" marT="952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11.09.2025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  MANPOWER DELAY  &amp; 1800- 1 ROBOT NOT WORKING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1011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32.50%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A+B=3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 MANPOWER DELAY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5043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B+C=4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  MANPOWER DELAY  220-2 and 1800-1 ROBOT NOT WORKING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25082" y="152929"/>
            <a:ext cx="2180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GB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DATE : 12-09-2025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7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74053"/>
              </p:ext>
            </p:extLst>
          </p:nvPr>
        </p:nvGraphicFramePr>
        <p:xfrm>
          <a:off x="1552046" y="990600"/>
          <a:ext cx="6973886" cy="5046602"/>
        </p:xfrm>
        <a:graphic>
          <a:graphicData uri="http://schemas.openxmlformats.org/drawingml/2006/table">
            <a:tbl>
              <a:tblPr/>
              <a:tblGrid>
                <a:gridCol w="403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55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  <a:cs typeface="+mn-cs"/>
                        </a:rPr>
                        <a:t>12-09-2025</a:t>
                      </a:r>
                      <a:endParaRPr kumimoji="0" lang="en-I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굴림" panose="020B0600000101010101" pitchFamily="34" charset="-127"/>
                        <a:cs typeface="+mn-cs"/>
                      </a:endParaRP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EE0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 QTY</a:t>
                      </a: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EE0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COST</a:t>
                      </a: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71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TOTAL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OK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67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NG-A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+mn-cs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NG-B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+mn-cs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75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NG-C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+mn-cs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44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PROCESS REJECTION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09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STARTUP REJECTION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354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POWER CUT REJECTION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051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NO OF MOLD CHANGE START UP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22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NO OF COLOUR CHANGE START UP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22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NO OF MACHINE START UP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729012" y="152928"/>
            <a:ext cx="2176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DATE : 12-09-2025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9896" y="701111"/>
          <a:ext cx="9839326" cy="5739537"/>
        </p:xfrm>
        <a:graphic>
          <a:graphicData uri="http://schemas.openxmlformats.org/drawingml/2006/table">
            <a:tbl>
              <a:tblPr/>
              <a:tblGrid>
                <a:gridCol w="27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132">
                  <a:extLst>
                    <a:ext uri="{9D8B030D-6E8A-4147-A177-3AD203B41FA5}">
                      <a16:colId xmlns:a16="http://schemas.microsoft.com/office/drawing/2014/main" val="1321620145"/>
                    </a:ext>
                  </a:extLst>
                </a:gridCol>
                <a:gridCol w="1837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78">
                  <a:extLst>
                    <a:ext uri="{9D8B030D-6E8A-4147-A177-3AD203B41FA5}">
                      <a16:colId xmlns:a16="http://schemas.microsoft.com/office/drawing/2014/main" val="2394183799"/>
                    </a:ext>
                  </a:extLst>
                </a:gridCol>
                <a:gridCol w="3332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2275">
                  <a:extLst>
                    <a:ext uri="{9D8B030D-6E8A-4147-A177-3AD203B41FA5}">
                      <a16:colId xmlns:a16="http://schemas.microsoft.com/office/drawing/2014/main" val="3584977908"/>
                    </a:ext>
                  </a:extLst>
                </a:gridCol>
              </a:tblGrid>
              <a:tr h="801777"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S.N</a:t>
                      </a: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MACHINE </a:t>
                      </a:r>
                    </a:p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TONNAGE 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PART NAME 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PART ISSUE DETAILS </a:t>
                      </a:r>
                    </a:p>
                  </a:txBody>
                  <a:tcPr marL="9527" marR="9527" marT="9499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RESPONSE </a:t>
                      </a:r>
                    </a:p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TEAM</a:t>
                      </a:r>
                    </a:p>
                  </a:txBody>
                  <a:tcPr marL="9527" marR="9527" marT="9499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ACTION PLAN</a:t>
                      </a: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6" marR="9526" marT="95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527" marR="9527" marT="950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GB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REMARK </a:t>
                      </a: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70328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1800T-2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SU2I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SIDE SILL LH/RH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HOLE FLASH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TOOLING</a:t>
                      </a:r>
                    </a:p>
                  </a:txBody>
                  <a:tcPr marL="9527" marR="9527" marT="9499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SLIDER MATCHING NEED TO CHECK</a:t>
                      </a:r>
                    </a:p>
                  </a:txBody>
                  <a:tcPr marL="9526" marR="9526" marT="95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06.08.2025</a:t>
                      </a:r>
                    </a:p>
                  </a:txBody>
                  <a:tcPr marL="9527" marR="9527" marT="950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GB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25813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2300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PS7I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LUGGAGE SIDE LH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USB LOCKING AREA FLASH</a:t>
                      </a:r>
                    </a:p>
                  </a:txBody>
                  <a:tcPr marL="9527" marR="9527" marT="9499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TOOLING</a:t>
                      </a:r>
                    </a:p>
                  </a:txBody>
                  <a:tcPr marL="9527" marR="9527" marT="9499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US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NEED OT CORRECT MOLD SIDE</a:t>
                      </a:r>
                    </a:p>
                  </a:txBody>
                  <a:tcPr marL="9526" marR="9526" marT="95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01.08.2025</a:t>
                      </a:r>
                    </a:p>
                  </a:txBody>
                  <a:tcPr marL="9527" marR="9527" marT="950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GB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044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SU2I 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LUGGAGE SIDE RH</a:t>
                      </a: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HOOK SCREW AREA FLASH</a:t>
                      </a:r>
                    </a:p>
                  </a:txBody>
                  <a:tcPr marL="9527" marR="9527" marT="9499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TOOLING</a:t>
                      </a:r>
                    </a:p>
                  </a:txBody>
                  <a:tcPr marL="9527" marR="9527" marT="9499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NEED OT CORRECT MOLD SIDE</a:t>
                      </a:r>
                    </a:p>
                  </a:txBody>
                  <a:tcPr marL="9526" marR="9526" marT="95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05.08.2025</a:t>
                      </a:r>
                    </a:p>
                  </a:txBody>
                  <a:tcPr marL="9527" marR="9527" marT="950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GB" altLang="en-US" sz="1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Open</a:t>
                      </a:r>
                      <a:endParaRPr kumimoji="0" lang="en-GB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7" marR="9527" marT="9498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7" marR="9527" marT="9499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7" marR="9527" marT="9499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328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6" marR="9526" marT="95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9527" marR="9527" marT="9500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en-GB" alt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4334" marR="4334" marT="4332" marB="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8173" y="159391"/>
            <a:ext cx="88201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84" tIns="47892" rIns="95784" bIns="47892" anchor="ctr"/>
          <a:lstStyle>
            <a:lvl1pPr defTabSz="957580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/>
                <a:cs typeface="Gulim" panose="020B0600000101010101"/>
              </a:defRPr>
            </a:lvl1pPr>
            <a:lvl2pPr marL="742950" indent="-285750" defTabSz="957580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/>
                <a:cs typeface="Gulim" panose="020B0600000101010101"/>
              </a:defRPr>
            </a:lvl2pPr>
            <a:lvl3pPr marL="1143000" indent="-228600" defTabSz="957580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/>
                <a:cs typeface="Gulim" panose="020B0600000101010101"/>
              </a:defRPr>
            </a:lvl3pPr>
            <a:lvl4pPr marL="1600200" indent="-228600" defTabSz="957580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/>
                <a:cs typeface="Gulim" panose="020B0600000101010101"/>
              </a:defRPr>
            </a:lvl4pPr>
            <a:lvl5pPr marL="2057400" indent="-228600" defTabSz="957580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/>
                <a:cs typeface="Gulim" panose="020B0600000101010101"/>
              </a:defRPr>
            </a:lvl5pPr>
            <a:lvl6pPr marL="2514600" indent="-228600" defTabSz="95758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/>
                <a:cs typeface="Gulim" panose="020B0600000101010101"/>
              </a:defRPr>
            </a:lvl6pPr>
            <a:lvl7pPr marL="2971800" indent="-228600" defTabSz="95758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/>
                <a:cs typeface="Gulim" panose="020B0600000101010101"/>
              </a:defRPr>
            </a:lvl7pPr>
            <a:lvl8pPr marL="3429000" indent="-228600" defTabSz="95758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/>
                <a:cs typeface="Gulim" panose="020B0600000101010101"/>
              </a:defRPr>
            </a:lvl8pPr>
            <a:lvl9pPr marL="3886200" indent="-228600" defTabSz="957580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anose="020B0600000101010101"/>
                <a:cs typeface="Gulim" panose="020B0600000101010101"/>
              </a:defRPr>
            </a:lvl9pPr>
          </a:lstStyle>
          <a:p>
            <a:pPr marL="0" marR="0" lvl="0" indent="0" algn="l" defTabSz="957604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229055" algn="l"/>
              </a:tabLst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charset="0"/>
                <a:cs typeface="Calibri" panose="020F0502020204030204" pitchFamily="34" charset="0"/>
              </a:rPr>
              <a:t>▣TRAI.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 MOLD FLASH ISSUE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charset="0"/>
                <a:cs typeface="Calibri" panose="020F0502020204030204" pitchFamily="34" charset="0"/>
              </a:rPr>
              <a:t>: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79430</TotalTime>
  <Words>896</Words>
  <Application>Microsoft Office PowerPoint</Application>
  <PresentationFormat>A4 Paper (210x297 mm)</PresentationFormat>
  <Paragraphs>326</Paragraphs>
  <Slides>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굴림</vt:lpstr>
      <vt:lpstr>Malgun Gothic</vt:lpstr>
      <vt:lpstr>Malgun Gothic</vt:lpstr>
      <vt:lpstr>Aptos</vt:lpstr>
      <vt:lpstr>Aptos Display</vt:lpstr>
      <vt:lpstr>Arial</vt:lpstr>
      <vt:lpstr>Calibri</vt:lpstr>
      <vt:lpstr>Cambria</vt:lpstr>
      <vt:lpstr>LG Smart UI SemiBold</vt:lpstr>
      <vt:lpstr>Trebuchet MS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박형기</dc:creator>
  <cp:lastModifiedBy>DHAMODHARAN S</cp:lastModifiedBy>
  <cp:revision>13967</cp:revision>
  <dcterms:created xsi:type="dcterms:W3CDTF">2024-11-23T00:34:43Z</dcterms:created>
  <dcterms:modified xsi:type="dcterms:W3CDTF">2025-09-14T09:32:42Z</dcterms:modified>
</cp:coreProperties>
</file>