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0" r:id="rId5"/>
    <p:sldId id="258" r:id="rId6"/>
    <p:sldId id="262" r:id="rId7"/>
    <p:sldId id="259" r:id="rId8"/>
    <p:sldId id="268" r:id="rId9"/>
    <p:sldId id="267" r:id="rId10"/>
    <p:sldId id="264" r:id="rId11"/>
    <p:sldId id="265" r:id="rId12"/>
    <p:sldId id="261" r:id="rId13"/>
    <p:sldId id="269" r:id="rId14"/>
    <p:sldId id="270" r:id="rId15"/>
    <p:sldId id="271"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CE9AC-EC97-1B49-B3B1-4B83246073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ADEE3B-692F-9F48-8268-65493F7311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F5CDE8-6DD2-6245-AD94-137585226825}"/>
              </a:ext>
            </a:extLst>
          </p:cNvPr>
          <p:cNvSpPr>
            <a:spLocks noGrp="1"/>
          </p:cNvSpPr>
          <p:nvPr>
            <p:ph type="dt" sz="half" idx="10"/>
          </p:nvPr>
        </p:nvSpPr>
        <p:spPr/>
        <p:txBody>
          <a:bodyPr/>
          <a:lstStyle/>
          <a:p>
            <a:fld id="{D830B439-A5F6-0642-BD3D-BF9368116F9A}" type="datetimeFigureOut">
              <a:rPr lang="en-US" smtClean="0"/>
              <a:t>11/5/2020</a:t>
            </a:fld>
            <a:endParaRPr lang="en-US"/>
          </a:p>
        </p:txBody>
      </p:sp>
      <p:sp>
        <p:nvSpPr>
          <p:cNvPr id="5" name="Footer Placeholder 4">
            <a:extLst>
              <a:ext uri="{FF2B5EF4-FFF2-40B4-BE49-F238E27FC236}">
                <a16:creationId xmlns:a16="http://schemas.microsoft.com/office/drawing/2014/main" id="{34054E3D-D715-9A43-B789-EE328440A0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A3D1DD-DDFF-3C42-BCBE-6686C0133576}"/>
              </a:ext>
            </a:extLst>
          </p:cNvPr>
          <p:cNvSpPr>
            <a:spLocks noGrp="1"/>
          </p:cNvSpPr>
          <p:nvPr>
            <p:ph type="sldNum" sz="quarter" idx="12"/>
          </p:nvPr>
        </p:nvSpPr>
        <p:spPr/>
        <p:txBody>
          <a:bodyPr/>
          <a:lstStyle/>
          <a:p>
            <a:fld id="{6A756583-07B8-D744-8929-F9AB7A5ED90D}" type="slidenum">
              <a:rPr lang="en-US" smtClean="0"/>
              <a:t>‹#›</a:t>
            </a:fld>
            <a:endParaRPr lang="en-US"/>
          </a:p>
        </p:txBody>
      </p:sp>
    </p:spTree>
    <p:extLst>
      <p:ext uri="{BB962C8B-B14F-4D97-AF65-F5344CB8AC3E}">
        <p14:creationId xmlns:p14="http://schemas.microsoft.com/office/powerpoint/2010/main" val="1331669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3243-B334-D34A-ABB1-145F84ED88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C151E9-3BE7-4543-9F83-80F26C5A49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ACB288-2D1B-4946-A39C-6EBDB91381BA}"/>
              </a:ext>
            </a:extLst>
          </p:cNvPr>
          <p:cNvSpPr>
            <a:spLocks noGrp="1"/>
          </p:cNvSpPr>
          <p:nvPr>
            <p:ph type="dt" sz="half" idx="10"/>
          </p:nvPr>
        </p:nvSpPr>
        <p:spPr/>
        <p:txBody>
          <a:bodyPr/>
          <a:lstStyle/>
          <a:p>
            <a:fld id="{D830B439-A5F6-0642-BD3D-BF9368116F9A}" type="datetimeFigureOut">
              <a:rPr lang="en-US" smtClean="0"/>
              <a:t>11/5/2020</a:t>
            </a:fld>
            <a:endParaRPr lang="en-US"/>
          </a:p>
        </p:txBody>
      </p:sp>
      <p:sp>
        <p:nvSpPr>
          <p:cNvPr id="5" name="Footer Placeholder 4">
            <a:extLst>
              <a:ext uri="{FF2B5EF4-FFF2-40B4-BE49-F238E27FC236}">
                <a16:creationId xmlns:a16="http://schemas.microsoft.com/office/drawing/2014/main" id="{3456F1A9-E3AB-FB47-BCE1-A8879E0069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C40FA-30EC-5A4F-B705-01638EE2877E}"/>
              </a:ext>
            </a:extLst>
          </p:cNvPr>
          <p:cNvSpPr>
            <a:spLocks noGrp="1"/>
          </p:cNvSpPr>
          <p:nvPr>
            <p:ph type="sldNum" sz="quarter" idx="12"/>
          </p:nvPr>
        </p:nvSpPr>
        <p:spPr/>
        <p:txBody>
          <a:bodyPr/>
          <a:lstStyle/>
          <a:p>
            <a:fld id="{6A756583-07B8-D744-8929-F9AB7A5ED90D}" type="slidenum">
              <a:rPr lang="en-US" smtClean="0"/>
              <a:t>‹#›</a:t>
            </a:fld>
            <a:endParaRPr lang="en-US"/>
          </a:p>
        </p:txBody>
      </p:sp>
    </p:spTree>
    <p:extLst>
      <p:ext uri="{BB962C8B-B14F-4D97-AF65-F5344CB8AC3E}">
        <p14:creationId xmlns:p14="http://schemas.microsoft.com/office/powerpoint/2010/main" val="3445299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DBB454-7DC9-164D-A825-C557B54148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9D581B-1EEC-6349-8384-52A670AD41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A109C7-05CA-B24B-A4D8-C869535DCBF3}"/>
              </a:ext>
            </a:extLst>
          </p:cNvPr>
          <p:cNvSpPr>
            <a:spLocks noGrp="1"/>
          </p:cNvSpPr>
          <p:nvPr>
            <p:ph type="dt" sz="half" idx="10"/>
          </p:nvPr>
        </p:nvSpPr>
        <p:spPr/>
        <p:txBody>
          <a:bodyPr/>
          <a:lstStyle/>
          <a:p>
            <a:fld id="{D830B439-A5F6-0642-BD3D-BF9368116F9A}" type="datetimeFigureOut">
              <a:rPr lang="en-US" smtClean="0"/>
              <a:t>11/5/2020</a:t>
            </a:fld>
            <a:endParaRPr lang="en-US"/>
          </a:p>
        </p:txBody>
      </p:sp>
      <p:sp>
        <p:nvSpPr>
          <p:cNvPr id="5" name="Footer Placeholder 4">
            <a:extLst>
              <a:ext uri="{FF2B5EF4-FFF2-40B4-BE49-F238E27FC236}">
                <a16:creationId xmlns:a16="http://schemas.microsoft.com/office/drawing/2014/main" id="{00E1B55C-CF5B-174D-9AB4-F22A95D5A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F17B33-C5A3-3649-93AB-455C18EBCEB2}"/>
              </a:ext>
            </a:extLst>
          </p:cNvPr>
          <p:cNvSpPr>
            <a:spLocks noGrp="1"/>
          </p:cNvSpPr>
          <p:nvPr>
            <p:ph type="sldNum" sz="quarter" idx="12"/>
          </p:nvPr>
        </p:nvSpPr>
        <p:spPr/>
        <p:txBody>
          <a:bodyPr/>
          <a:lstStyle/>
          <a:p>
            <a:fld id="{6A756583-07B8-D744-8929-F9AB7A5ED90D}" type="slidenum">
              <a:rPr lang="en-US" smtClean="0"/>
              <a:t>‹#›</a:t>
            </a:fld>
            <a:endParaRPr lang="en-US"/>
          </a:p>
        </p:txBody>
      </p:sp>
    </p:spTree>
    <p:extLst>
      <p:ext uri="{BB962C8B-B14F-4D97-AF65-F5344CB8AC3E}">
        <p14:creationId xmlns:p14="http://schemas.microsoft.com/office/powerpoint/2010/main" val="2460950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5E17D-00A4-1744-B132-F6F8E6514E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0C2BC4-22F7-3B4B-A56B-4517F2747B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24DB1B-E73F-0B48-AE36-AAD197EB3312}"/>
              </a:ext>
            </a:extLst>
          </p:cNvPr>
          <p:cNvSpPr>
            <a:spLocks noGrp="1"/>
          </p:cNvSpPr>
          <p:nvPr>
            <p:ph type="dt" sz="half" idx="10"/>
          </p:nvPr>
        </p:nvSpPr>
        <p:spPr/>
        <p:txBody>
          <a:bodyPr/>
          <a:lstStyle/>
          <a:p>
            <a:fld id="{D830B439-A5F6-0642-BD3D-BF9368116F9A}" type="datetimeFigureOut">
              <a:rPr lang="en-US" smtClean="0"/>
              <a:t>11/5/2020</a:t>
            </a:fld>
            <a:endParaRPr lang="en-US"/>
          </a:p>
        </p:txBody>
      </p:sp>
      <p:sp>
        <p:nvSpPr>
          <p:cNvPr id="5" name="Footer Placeholder 4">
            <a:extLst>
              <a:ext uri="{FF2B5EF4-FFF2-40B4-BE49-F238E27FC236}">
                <a16:creationId xmlns:a16="http://schemas.microsoft.com/office/drawing/2014/main" id="{4693BD6C-1743-4E43-A913-DEB2433718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83B3E-2ACC-5645-B747-67D44E1BE290}"/>
              </a:ext>
            </a:extLst>
          </p:cNvPr>
          <p:cNvSpPr>
            <a:spLocks noGrp="1"/>
          </p:cNvSpPr>
          <p:nvPr>
            <p:ph type="sldNum" sz="quarter" idx="12"/>
          </p:nvPr>
        </p:nvSpPr>
        <p:spPr/>
        <p:txBody>
          <a:bodyPr/>
          <a:lstStyle/>
          <a:p>
            <a:fld id="{6A756583-07B8-D744-8929-F9AB7A5ED90D}" type="slidenum">
              <a:rPr lang="en-US" smtClean="0"/>
              <a:t>‹#›</a:t>
            </a:fld>
            <a:endParaRPr lang="en-US"/>
          </a:p>
        </p:txBody>
      </p:sp>
    </p:spTree>
    <p:extLst>
      <p:ext uri="{BB962C8B-B14F-4D97-AF65-F5344CB8AC3E}">
        <p14:creationId xmlns:p14="http://schemas.microsoft.com/office/powerpoint/2010/main" val="2024930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B257A-0C29-4142-AA69-FF04118D4C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75E476-F226-4141-BB80-6335EE9177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4B09BD-A32C-A44F-8757-771FA3410FC0}"/>
              </a:ext>
            </a:extLst>
          </p:cNvPr>
          <p:cNvSpPr>
            <a:spLocks noGrp="1"/>
          </p:cNvSpPr>
          <p:nvPr>
            <p:ph type="dt" sz="half" idx="10"/>
          </p:nvPr>
        </p:nvSpPr>
        <p:spPr/>
        <p:txBody>
          <a:bodyPr/>
          <a:lstStyle/>
          <a:p>
            <a:fld id="{D830B439-A5F6-0642-BD3D-BF9368116F9A}" type="datetimeFigureOut">
              <a:rPr lang="en-US" smtClean="0"/>
              <a:t>11/5/2020</a:t>
            </a:fld>
            <a:endParaRPr lang="en-US"/>
          </a:p>
        </p:txBody>
      </p:sp>
      <p:sp>
        <p:nvSpPr>
          <p:cNvPr id="5" name="Footer Placeholder 4">
            <a:extLst>
              <a:ext uri="{FF2B5EF4-FFF2-40B4-BE49-F238E27FC236}">
                <a16:creationId xmlns:a16="http://schemas.microsoft.com/office/drawing/2014/main" id="{59F5401E-03F6-6040-BFCB-7D9B017543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929E2-061B-B04D-AC31-A1CD28F49EF1}"/>
              </a:ext>
            </a:extLst>
          </p:cNvPr>
          <p:cNvSpPr>
            <a:spLocks noGrp="1"/>
          </p:cNvSpPr>
          <p:nvPr>
            <p:ph type="sldNum" sz="quarter" idx="12"/>
          </p:nvPr>
        </p:nvSpPr>
        <p:spPr/>
        <p:txBody>
          <a:bodyPr/>
          <a:lstStyle/>
          <a:p>
            <a:fld id="{6A756583-07B8-D744-8929-F9AB7A5ED90D}" type="slidenum">
              <a:rPr lang="en-US" smtClean="0"/>
              <a:t>‹#›</a:t>
            </a:fld>
            <a:endParaRPr lang="en-US"/>
          </a:p>
        </p:txBody>
      </p:sp>
    </p:spTree>
    <p:extLst>
      <p:ext uri="{BB962C8B-B14F-4D97-AF65-F5344CB8AC3E}">
        <p14:creationId xmlns:p14="http://schemas.microsoft.com/office/powerpoint/2010/main" val="1196777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7A674-D669-B847-80B7-2F0A1CB229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B42B79-F184-E442-A2FE-19ED027996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894D26-1A97-7C40-98B2-314B1C50A4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4E1D2B-A91D-6D49-8427-1C6EF64420D8}"/>
              </a:ext>
            </a:extLst>
          </p:cNvPr>
          <p:cNvSpPr>
            <a:spLocks noGrp="1"/>
          </p:cNvSpPr>
          <p:nvPr>
            <p:ph type="dt" sz="half" idx="10"/>
          </p:nvPr>
        </p:nvSpPr>
        <p:spPr/>
        <p:txBody>
          <a:bodyPr/>
          <a:lstStyle/>
          <a:p>
            <a:fld id="{D830B439-A5F6-0642-BD3D-BF9368116F9A}" type="datetimeFigureOut">
              <a:rPr lang="en-US" smtClean="0"/>
              <a:t>11/5/2020</a:t>
            </a:fld>
            <a:endParaRPr lang="en-US"/>
          </a:p>
        </p:txBody>
      </p:sp>
      <p:sp>
        <p:nvSpPr>
          <p:cNvPr id="6" name="Footer Placeholder 5">
            <a:extLst>
              <a:ext uri="{FF2B5EF4-FFF2-40B4-BE49-F238E27FC236}">
                <a16:creationId xmlns:a16="http://schemas.microsoft.com/office/drawing/2014/main" id="{7AD1BCFD-FC3F-094D-AD22-5B0501A63B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2B8EC8-CF2F-BA4C-A1DD-1CFE48A3D036}"/>
              </a:ext>
            </a:extLst>
          </p:cNvPr>
          <p:cNvSpPr>
            <a:spLocks noGrp="1"/>
          </p:cNvSpPr>
          <p:nvPr>
            <p:ph type="sldNum" sz="quarter" idx="12"/>
          </p:nvPr>
        </p:nvSpPr>
        <p:spPr/>
        <p:txBody>
          <a:bodyPr/>
          <a:lstStyle/>
          <a:p>
            <a:fld id="{6A756583-07B8-D744-8929-F9AB7A5ED90D}" type="slidenum">
              <a:rPr lang="en-US" smtClean="0"/>
              <a:t>‹#›</a:t>
            </a:fld>
            <a:endParaRPr lang="en-US"/>
          </a:p>
        </p:txBody>
      </p:sp>
    </p:spTree>
    <p:extLst>
      <p:ext uri="{BB962C8B-B14F-4D97-AF65-F5344CB8AC3E}">
        <p14:creationId xmlns:p14="http://schemas.microsoft.com/office/powerpoint/2010/main" val="716849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F7AFB-9BB2-C642-8866-D7AEDCEE11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408701-B841-C447-83B6-111A455502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5D8ED-9598-964B-92EB-D850AAD17C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37CDAF-6A50-3B47-8F41-AF1DCCDD8D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D391E0-8D7F-8248-8266-EEDFAAE26C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8E1171-CC6F-1F41-ACDF-9402BA7B09AA}"/>
              </a:ext>
            </a:extLst>
          </p:cNvPr>
          <p:cNvSpPr>
            <a:spLocks noGrp="1"/>
          </p:cNvSpPr>
          <p:nvPr>
            <p:ph type="dt" sz="half" idx="10"/>
          </p:nvPr>
        </p:nvSpPr>
        <p:spPr/>
        <p:txBody>
          <a:bodyPr/>
          <a:lstStyle/>
          <a:p>
            <a:fld id="{D830B439-A5F6-0642-BD3D-BF9368116F9A}" type="datetimeFigureOut">
              <a:rPr lang="en-US" smtClean="0"/>
              <a:t>11/5/2020</a:t>
            </a:fld>
            <a:endParaRPr lang="en-US"/>
          </a:p>
        </p:txBody>
      </p:sp>
      <p:sp>
        <p:nvSpPr>
          <p:cNvPr id="8" name="Footer Placeholder 7">
            <a:extLst>
              <a:ext uri="{FF2B5EF4-FFF2-40B4-BE49-F238E27FC236}">
                <a16:creationId xmlns:a16="http://schemas.microsoft.com/office/drawing/2014/main" id="{9818E857-9E3F-FD46-B060-B8685A845E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D6AD56-9657-F343-B62B-9BE7ECF1F12B}"/>
              </a:ext>
            </a:extLst>
          </p:cNvPr>
          <p:cNvSpPr>
            <a:spLocks noGrp="1"/>
          </p:cNvSpPr>
          <p:nvPr>
            <p:ph type="sldNum" sz="quarter" idx="12"/>
          </p:nvPr>
        </p:nvSpPr>
        <p:spPr/>
        <p:txBody>
          <a:bodyPr/>
          <a:lstStyle/>
          <a:p>
            <a:fld id="{6A756583-07B8-D744-8929-F9AB7A5ED90D}" type="slidenum">
              <a:rPr lang="en-US" smtClean="0"/>
              <a:t>‹#›</a:t>
            </a:fld>
            <a:endParaRPr lang="en-US"/>
          </a:p>
        </p:txBody>
      </p:sp>
    </p:spTree>
    <p:extLst>
      <p:ext uri="{BB962C8B-B14F-4D97-AF65-F5344CB8AC3E}">
        <p14:creationId xmlns:p14="http://schemas.microsoft.com/office/powerpoint/2010/main" val="4093295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3057-C705-2F47-B52D-31829D4705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8746CB-4561-304E-8E59-6616314DC47F}"/>
              </a:ext>
            </a:extLst>
          </p:cNvPr>
          <p:cNvSpPr>
            <a:spLocks noGrp="1"/>
          </p:cNvSpPr>
          <p:nvPr>
            <p:ph type="dt" sz="half" idx="10"/>
          </p:nvPr>
        </p:nvSpPr>
        <p:spPr/>
        <p:txBody>
          <a:bodyPr/>
          <a:lstStyle/>
          <a:p>
            <a:fld id="{D830B439-A5F6-0642-BD3D-BF9368116F9A}" type="datetimeFigureOut">
              <a:rPr lang="en-US" smtClean="0"/>
              <a:t>11/5/2020</a:t>
            </a:fld>
            <a:endParaRPr lang="en-US"/>
          </a:p>
        </p:txBody>
      </p:sp>
      <p:sp>
        <p:nvSpPr>
          <p:cNvPr id="4" name="Footer Placeholder 3">
            <a:extLst>
              <a:ext uri="{FF2B5EF4-FFF2-40B4-BE49-F238E27FC236}">
                <a16:creationId xmlns:a16="http://schemas.microsoft.com/office/drawing/2014/main" id="{86DA2AC5-C2D3-214B-92D4-A1D9FA0A7C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15D398-A0C2-D34E-9892-99D78F02CAEF}"/>
              </a:ext>
            </a:extLst>
          </p:cNvPr>
          <p:cNvSpPr>
            <a:spLocks noGrp="1"/>
          </p:cNvSpPr>
          <p:nvPr>
            <p:ph type="sldNum" sz="quarter" idx="12"/>
          </p:nvPr>
        </p:nvSpPr>
        <p:spPr/>
        <p:txBody>
          <a:bodyPr/>
          <a:lstStyle/>
          <a:p>
            <a:fld id="{6A756583-07B8-D744-8929-F9AB7A5ED90D}" type="slidenum">
              <a:rPr lang="en-US" smtClean="0"/>
              <a:t>‹#›</a:t>
            </a:fld>
            <a:endParaRPr lang="en-US"/>
          </a:p>
        </p:txBody>
      </p:sp>
    </p:spTree>
    <p:extLst>
      <p:ext uri="{BB962C8B-B14F-4D97-AF65-F5344CB8AC3E}">
        <p14:creationId xmlns:p14="http://schemas.microsoft.com/office/powerpoint/2010/main" val="1694584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3145F1-4B7C-764C-A7DC-E79602E69B63}"/>
              </a:ext>
            </a:extLst>
          </p:cNvPr>
          <p:cNvSpPr>
            <a:spLocks noGrp="1"/>
          </p:cNvSpPr>
          <p:nvPr>
            <p:ph type="dt" sz="half" idx="10"/>
          </p:nvPr>
        </p:nvSpPr>
        <p:spPr/>
        <p:txBody>
          <a:bodyPr/>
          <a:lstStyle/>
          <a:p>
            <a:fld id="{D830B439-A5F6-0642-BD3D-BF9368116F9A}" type="datetimeFigureOut">
              <a:rPr lang="en-US" smtClean="0"/>
              <a:t>11/5/2020</a:t>
            </a:fld>
            <a:endParaRPr lang="en-US"/>
          </a:p>
        </p:txBody>
      </p:sp>
      <p:sp>
        <p:nvSpPr>
          <p:cNvPr id="3" name="Footer Placeholder 2">
            <a:extLst>
              <a:ext uri="{FF2B5EF4-FFF2-40B4-BE49-F238E27FC236}">
                <a16:creationId xmlns:a16="http://schemas.microsoft.com/office/drawing/2014/main" id="{C6868DBC-9091-EE44-AB80-984EEAF550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EA0992-CF79-0540-9C4A-F8FE848EDE35}"/>
              </a:ext>
            </a:extLst>
          </p:cNvPr>
          <p:cNvSpPr>
            <a:spLocks noGrp="1"/>
          </p:cNvSpPr>
          <p:nvPr>
            <p:ph type="sldNum" sz="quarter" idx="12"/>
          </p:nvPr>
        </p:nvSpPr>
        <p:spPr/>
        <p:txBody>
          <a:bodyPr/>
          <a:lstStyle/>
          <a:p>
            <a:fld id="{6A756583-07B8-D744-8929-F9AB7A5ED90D}" type="slidenum">
              <a:rPr lang="en-US" smtClean="0"/>
              <a:t>‹#›</a:t>
            </a:fld>
            <a:endParaRPr lang="en-US"/>
          </a:p>
        </p:txBody>
      </p:sp>
    </p:spTree>
    <p:extLst>
      <p:ext uri="{BB962C8B-B14F-4D97-AF65-F5344CB8AC3E}">
        <p14:creationId xmlns:p14="http://schemas.microsoft.com/office/powerpoint/2010/main" val="2658885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E4F44-47AC-5947-889E-D7B227B88C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ECE36-77B3-B34C-9FF0-1013E3D837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5B6207-A96B-A544-A76B-4711032E59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958E8F-6828-8541-BC72-14D7B55BA298}"/>
              </a:ext>
            </a:extLst>
          </p:cNvPr>
          <p:cNvSpPr>
            <a:spLocks noGrp="1"/>
          </p:cNvSpPr>
          <p:nvPr>
            <p:ph type="dt" sz="half" idx="10"/>
          </p:nvPr>
        </p:nvSpPr>
        <p:spPr/>
        <p:txBody>
          <a:bodyPr/>
          <a:lstStyle/>
          <a:p>
            <a:fld id="{D830B439-A5F6-0642-BD3D-BF9368116F9A}" type="datetimeFigureOut">
              <a:rPr lang="en-US" smtClean="0"/>
              <a:t>11/5/2020</a:t>
            </a:fld>
            <a:endParaRPr lang="en-US"/>
          </a:p>
        </p:txBody>
      </p:sp>
      <p:sp>
        <p:nvSpPr>
          <p:cNvPr id="6" name="Footer Placeholder 5">
            <a:extLst>
              <a:ext uri="{FF2B5EF4-FFF2-40B4-BE49-F238E27FC236}">
                <a16:creationId xmlns:a16="http://schemas.microsoft.com/office/drawing/2014/main" id="{B3EB90C2-00B9-C142-A3FD-FE4CD1CF7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045A1D-27E0-3F4E-A6E5-E799941EA77E}"/>
              </a:ext>
            </a:extLst>
          </p:cNvPr>
          <p:cNvSpPr>
            <a:spLocks noGrp="1"/>
          </p:cNvSpPr>
          <p:nvPr>
            <p:ph type="sldNum" sz="quarter" idx="12"/>
          </p:nvPr>
        </p:nvSpPr>
        <p:spPr/>
        <p:txBody>
          <a:bodyPr/>
          <a:lstStyle/>
          <a:p>
            <a:fld id="{6A756583-07B8-D744-8929-F9AB7A5ED90D}" type="slidenum">
              <a:rPr lang="en-US" smtClean="0"/>
              <a:t>‹#›</a:t>
            </a:fld>
            <a:endParaRPr lang="en-US"/>
          </a:p>
        </p:txBody>
      </p:sp>
    </p:spTree>
    <p:extLst>
      <p:ext uri="{BB962C8B-B14F-4D97-AF65-F5344CB8AC3E}">
        <p14:creationId xmlns:p14="http://schemas.microsoft.com/office/powerpoint/2010/main" val="1162691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BE32D-F431-4C4D-BE8E-03606D0F58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64E857-C83F-7544-8A8A-5F4B6166DF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F075D6-BA96-0140-AC3A-EE85E92A00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EE53CE-B470-814E-BAFD-594D0C4CDD01}"/>
              </a:ext>
            </a:extLst>
          </p:cNvPr>
          <p:cNvSpPr>
            <a:spLocks noGrp="1"/>
          </p:cNvSpPr>
          <p:nvPr>
            <p:ph type="dt" sz="half" idx="10"/>
          </p:nvPr>
        </p:nvSpPr>
        <p:spPr/>
        <p:txBody>
          <a:bodyPr/>
          <a:lstStyle/>
          <a:p>
            <a:fld id="{D830B439-A5F6-0642-BD3D-BF9368116F9A}" type="datetimeFigureOut">
              <a:rPr lang="en-US" smtClean="0"/>
              <a:t>11/5/2020</a:t>
            </a:fld>
            <a:endParaRPr lang="en-US"/>
          </a:p>
        </p:txBody>
      </p:sp>
      <p:sp>
        <p:nvSpPr>
          <p:cNvPr id="6" name="Footer Placeholder 5">
            <a:extLst>
              <a:ext uri="{FF2B5EF4-FFF2-40B4-BE49-F238E27FC236}">
                <a16:creationId xmlns:a16="http://schemas.microsoft.com/office/drawing/2014/main" id="{F79D7B0C-5297-2546-9C5D-8F1D828F87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4C9DE0-D573-E947-896F-EEA8AFF6916B}"/>
              </a:ext>
            </a:extLst>
          </p:cNvPr>
          <p:cNvSpPr>
            <a:spLocks noGrp="1"/>
          </p:cNvSpPr>
          <p:nvPr>
            <p:ph type="sldNum" sz="quarter" idx="12"/>
          </p:nvPr>
        </p:nvSpPr>
        <p:spPr/>
        <p:txBody>
          <a:bodyPr/>
          <a:lstStyle/>
          <a:p>
            <a:fld id="{6A756583-07B8-D744-8929-F9AB7A5ED90D}" type="slidenum">
              <a:rPr lang="en-US" smtClean="0"/>
              <a:t>‹#›</a:t>
            </a:fld>
            <a:endParaRPr lang="en-US"/>
          </a:p>
        </p:txBody>
      </p:sp>
    </p:spTree>
    <p:extLst>
      <p:ext uri="{BB962C8B-B14F-4D97-AF65-F5344CB8AC3E}">
        <p14:creationId xmlns:p14="http://schemas.microsoft.com/office/powerpoint/2010/main" val="2319801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09C19C-D8D8-E74D-A504-0A46045DDA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0F2045-4E39-D84B-8749-B0DB79622B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63DE5B-55A0-864E-904A-99DC0F4F6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30B439-A5F6-0642-BD3D-BF9368116F9A}" type="datetimeFigureOut">
              <a:rPr lang="en-US" smtClean="0"/>
              <a:t>11/5/2020</a:t>
            </a:fld>
            <a:endParaRPr lang="en-US"/>
          </a:p>
        </p:txBody>
      </p:sp>
      <p:sp>
        <p:nvSpPr>
          <p:cNvPr id="5" name="Footer Placeholder 4">
            <a:extLst>
              <a:ext uri="{FF2B5EF4-FFF2-40B4-BE49-F238E27FC236}">
                <a16:creationId xmlns:a16="http://schemas.microsoft.com/office/drawing/2014/main" id="{6E610901-92AE-054F-8D14-B3EC0F4333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937694-0D50-4A47-989F-D04BC4E224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756583-07B8-D744-8929-F9AB7A5ED90D}" type="slidenum">
              <a:rPr lang="en-US" smtClean="0"/>
              <a:t>‹#›</a:t>
            </a:fld>
            <a:endParaRPr lang="en-US"/>
          </a:p>
        </p:txBody>
      </p:sp>
    </p:spTree>
    <p:extLst>
      <p:ext uri="{BB962C8B-B14F-4D97-AF65-F5344CB8AC3E}">
        <p14:creationId xmlns:p14="http://schemas.microsoft.com/office/powerpoint/2010/main" val="1473918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1FD5-AEB8-2B49-AC3A-4B71EF059AF8}"/>
              </a:ext>
            </a:extLst>
          </p:cNvPr>
          <p:cNvSpPr>
            <a:spLocks noGrp="1"/>
          </p:cNvSpPr>
          <p:nvPr>
            <p:ph type="ctrTitle"/>
          </p:nvPr>
        </p:nvSpPr>
        <p:spPr/>
        <p:txBody>
          <a:bodyPr/>
          <a:lstStyle/>
          <a:p>
            <a:r>
              <a:rPr lang="en-IN"/>
              <a:t>Codathon (Nov 4,5) </a:t>
            </a:r>
            <a:endParaRPr lang="en-US"/>
          </a:p>
        </p:txBody>
      </p:sp>
      <p:sp>
        <p:nvSpPr>
          <p:cNvPr id="3" name="Subtitle 2">
            <a:extLst>
              <a:ext uri="{FF2B5EF4-FFF2-40B4-BE49-F238E27FC236}">
                <a16:creationId xmlns:a16="http://schemas.microsoft.com/office/drawing/2014/main" id="{1D8C5D8C-8FA3-2045-B931-3936A980BD42}"/>
              </a:ext>
            </a:extLst>
          </p:cNvPr>
          <p:cNvSpPr>
            <a:spLocks noGrp="1"/>
          </p:cNvSpPr>
          <p:nvPr>
            <p:ph type="subTitle" idx="1"/>
          </p:nvPr>
        </p:nvSpPr>
        <p:spPr/>
        <p:txBody>
          <a:bodyPr/>
          <a:lstStyle/>
          <a:p>
            <a:r>
              <a:rPr lang="en-IN"/>
              <a:t>Rookie coders </a:t>
            </a:r>
          </a:p>
          <a:p>
            <a:r>
              <a:rPr lang="en-IN"/>
              <a:t>Stella Mary’s College of Engineering</a:t>
            </a:r>
            <a:endParaRPr lang="en-US"/>
          </a:p>
        </p:txBody>
      </p:sp>
      <p:pic>
        <p:nvPicPr>
          <p:cNvPr id="5" name="Picture 2" descr="Stella Mary's College of Engineering, Nagercoil">
            <a:extLst>
              <a:ext uri="{FF2B5EF4-FFF2-40B4-BE49-F238E27FC236}">
                <a16:creationId xmlns:a16="http://schemas.microsoft.com/office/drawing/2014/main" id="{6317A9A1-4F1D-D64D-8DA8-9C6FFF004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4437" y="182563"/>
            <a:ext cx="2143125"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471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C4FCC-D455-B641-9F79-7D629FB47E2A}"/>
              </a:ext>
            </a:extLst>
          </p:cNvPr>
          <p:cNvSpPr>
            <a:spLocks noGrp="1"/>
          </p:cNvSpPr>
          <p:nvPr>
            <p:ph type="title"/>
          </p:nvPr>
        </p:nvSpPr>
        <p:spPr/>
        <p:txBody>
          <a:bodyPr/>
          <a:lstStyle/>
          <a:p>
            <a:r>
              <a:rPr lang="en-IN"/>
              <a:t>Bug Report</a:t>
            </a:r>
            <a:endParaRPr lang="en-US"/>
          </a:p>
        </p:txBody>
      </p:sp>
      <p:pic>
        <p:nvPicPr>
          <p:cNvPr id="4" name="Picture 4">
            <a:extLst>
              <a:ext uri="{FF2B5EF4-FFF2-40B4-BE49-F238E27FC236}">
                <a16:creationId xmlns:a16="http://schemas.microsoft.com/office/drawing/2014/main" id="{52EDA52D-09C5-F04B-8930-0B1F3302EB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3407" y="1469788"/>
            <a:ext cx="9541565" cy="5120158"/>
          </a:xfrm>
        </p:spPr>
      </p:pic>
    </p:spTree>
    <p:extLst>
      <p:ext uri="{BB962C8B-B14F-4D97-AF65-F5344CB8AC3E}">
        <p14:creationId xmlns:p14="http://schemas.microsoft.com/office/powerpoint/2010/main" val="1841622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7CFA-9317-7341-A6B6-8E68098B55A6}"/>
              </a:ext>
            </a:extLst>
          </p:cNvPr>
          <p:cNvSpPr>
            <a:spLocks noGrp="1"/>
          </p:cNvSpPr>
          <p:nvPr>
            <p:ph type="title"/>
          </p:nvPr>
        </p:nvSpPr>
        <p:spPr/>
        <p:txBody>
          <a:bodyPr/>
          <a:lstStyle/>
          <a:p>
            <a:r>
              <a:rPr lang="en-IN"/>
              <a:t>Contact us</a:t>
            </a:r>
            <a:endParaRPr lang="en-US"/>
          </a:p>
        </p:txBody>
      </p:sp>
      <p:pic>
        <p:nvPicPr>
          <p:cNvPr id="4" name="Picture 4">
            <a:extLst>
              <a:ext uri="{FF2B5EF4-FFF2-40B4-BE49-F238E27FC236}">
                <a16:creationId xmlns:a16="http://schemas.microsoft.com/office/drawing/2014/main" id="{7DF0617B-DBCB-224B-B91A-9990BEAE6E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7265" y="1493881"/>
            <a:ext cx="9469280" cy="4683082"/>
          </a:xfrm>
        </p:spPr>
      </p:pic>
    </p:spTree>
    <p:extLst>
      <p:ext uri="{BB962C8B-B14F-4D97-AF65-F5344CB8AC3E}">
        <p14:creationId xmlns:p14="http://schemas.microsoft.com/office/powerpoint/2010/main" val="910442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D2926-C171-A44E-BF1F-2188647A142A}"/>
              </a:ext>
            </a:extLst>
          </p:cNvPr>
          <p:cNvSpPr>
            <a:spLocks noGrp="1"/>
          </p:cNvSpPr>
          <p:nvPr>
            <p:ph type="title"/>
          </p:nvPr>
        </p:nvSpPr>
        <p:spPr/>
        <p:txBody>
          <a:bodyPr/>
          <a:lstStyle/>
          <a:p>
            <a:r>
              <a:rPr lang="en-IN"/>
              <a:t>Posts</a:t>
            </a:r>
            <a:endParaRPr lang="en-US"/>
          </a:p>
        </p:txBody>
      </p:sp>
      <p:pic>
        <p:nvPicPr>
          <p:cNvPr id="4" name="Picture 4">
            <a:extLst>
              <a:ext uri="{FF2B5EF4-FFF2-40B4-BE49-F238E27FC236}">
                <a16:creationId xmlns:a16="http://schemas.microsoft.com/office/drawing/2014/main" id="{364CBD13-E6EB-1C40-B900-914FCE9DF0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933" y="1409549"/>
            <a:ext cx="9818656" cy="4951494"/>
          </a:xfrm>
        </p:spPr>
      </p:pic>
    </p:spTree>
    <p:extLst>
      <p:ext uri="{BB962C8B-B14F-4D97-AF65-F5344CB8AC3E}">
        <p14:creationId xmlns:p14="http://schemas.microsoft.com/office/powerpoint/2010/main" val="3545611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ED8B-4025-1341-AD82-0298DF8BA25B}"/>
              </a:ext>
            </a:extLst>
          </p:cNvPr>
          <p:cNvSpPr>
            <a:spLocks noGrp="1"/>
          </p:cNvSpPr>
          <p:nvPr>
            <p:ph type="title"/>
          </p:nvPr>
        </p:nvSpPr>
        <p:spPr/>
        <p:txBody>
          <a:bodyPr/>
          <a:lstStyle/>
          <a:p>
            <a:r>
              <a:rPr lang="en-IN"/>
              <a:t>Data base</a:t>
            </a:r>
            <a:endParaRPr lang="en-US"/>
          </a:p>
        </p:txBody>
      </p:sp>
      <p:pic>
        <p:nvPicPr>
          <p:cNvPr id="4" name="Picture 4">
            <a:extLst>
              <a:ext uri="{FF2B5EF4-FFF2-40B4-BE49-F238E27FC236}">
                <a16:creationId xmlns:a16="http://schemas.microsoft.com/office/drawing/2014/main" id="{B796676E-DC01-1646-83F8-2BA4256A32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81834"/>
            <a:ext cx="10515600" cy="5011041"/>
          </a:xfrm>
        </p:spPr>
      </p:pic>
    </p:spTree>
    <p:extLst>
      <p:ext uri="{BB962C8B-B14F-4D97-AF65-F5344CB8AC3E}">
        <p14:creationId xmlns:p14="http://schemas.microsoft.com/office/powerpoint/2010/main" val="341368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01413-A40C-604B-BFCF-130564E5F1CA}"/>
              </a:ext>
            </a:extLst>
          </p:cNvPr>
          <p:cNvSpPr>
            <a:spLocks noGrp="1"/>
          </p:cNvSpPr>
          <p:nvPr>
            <p:ph type="title"/>
          </p:nvPr>
        </p:nvSpPr>
        <p:spPr/>
        <p:txBody>
          <a:bodyPr/>
          <a:lstStyle/>
          <a:p>
            <a:r>
              <a:rPr lang="en-IN"/>
              <a:t>Android app</a:t>
            </a:r>
            <a:endParaRPr lang="en-US"/>
          </a:p>
        </p:txBody>
      </p:sp>
      <p:pic>
        <p:nvPicPr>
          <p:cNvPr id="4" name="Picture 4">
            <a:extLst>
              <a:ext uri="{FF2B5EF4-FFF2-40B4-BE49-F238E27FC236}">
                <a16:creationId xmlns:a16="http://schemas.microsoft.com/office/drawing/2014/main" id="{C784BADE-6BCC-1F40-B2C3-92892A72D2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0411" y="1512108"/>
            <a:ext cx="9686134" cy="4664855"/>
          </a:xfrm>
        </p:spPr>
      </p:pic>
    </p:spTree>
    <p:extLst>
      <p:ext uri="{BB962C8B-B14F-4D97-AF65-F5344CB8AC3E}">
        <p14:creationId xmlns:p14="http://schemas.microsoft.com/office/powerpoint/2010/main" val="554581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08490-497E-914C-96A1-CEF45DA97505}"/>
              </a:ext>
            </a:extLst>
          </p:cNvPr>
          <p:cNvSpPr>
            <a:spLocks noGrp="1"/>
          </p:cNvSpPr>
          <p:nvPr>
            <p:ph type="title"/>
          </p:nvPr>
        </p:nvSpPr>
        <p:spPr/>
        <p:txBody>
          <a:bodyPr/>
          <a:lstStyle/>
          <a:p>
            <a:r>
              <a:rPr lang="en-IN"/>
              <a:t>App in mobile</a:t>
            </a:r>
            <a:endParaRPr lang="en-US"/>
          </a:p>
        </p:txBody>
      </p:sp>
      <p:pic>
        <p:nvPicPr>
          <p:cNvPr id="4" name="Picture 4">
            <a:extLst>
              <a:ext uri="{FF2B5EF4-FFF2-40B4-BE49-F238E27FC236}">
                <a16:creationId xmlns:a16="http://schemas.microsoft.com/office/drawing/2014/main" id="{2E61BC75-2F2B-FB4D-B7BC-E8D50D55F4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8261" y="1001810"/>
            <a:ext cx="2650435" cy="5675748"/>
          </a:xfrm>
        </p:spPr>
      </p:pic>
    </p:spTree>
    <p:extLst>
      <p:ext uri="{BB962C8B-B14F-4D97-AF65-F5344CB8AC3E}">
        <p14:creationId xmlns:p14="http://schemas.microsoft.com/office/powerpoint/2010/main" val="2490054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25F17-2D5A-8E43-960B-E5B6FD54CD7A}"/>
              </a:ext>
            </a:extLst>
          </p:cNvPr>
          <p:cNvSpPr>
            <a:spLocks noGrp="1"/>
          </p:cNvSpPr>
          <p:nvPr>
            <p:ph idx="1"/>
          </p:nvPr>
        </p:nvSpPr>
        <p:spPr/>
        <p:txBody>
          <a:bodyPr/>
          <a:lstStyle/>
          <a:p>
            <a:pPr marL="0" indent="0">
              <a:buNone/>
            </a:pPr>
            <a:r>
              <a:rPr lang="en-IN"/>
              <a:t> </a:t>
            </a:r>
          </a:p>
          <a:p>
            <a:pPr marL="0" indent="0">
              <a:buNone/>
            </a:pPr>
            <a:endParaRPr lang="en-IN"/>
          </a:p>
          <a:p>
            <a:pPr marL="0" indent="0">
              <a:buNone/>
            </a:pPr>
            <a:endParaRPr lang="en-IN"/>
          </a:p>
          <a:p>
            <a:pPr marL="0" indent="0">
              <a:buNone/>
            </a:pPr>
            <a:r>
              <a:rPr lang="en-IN"/>
              <a:t>                                                  </a:t>
            </a:r>
            <a:r>
              <a:rPr lang="en-IN" sz="4400" b="1"/>
              <a:t>Thank you</a:t>
            </a:r>
            <a:endParaRPr lang="en-US" sz="4400" b="1"/>
          </a:p>
        </p:txBody>
      </p:sp>
    </p:spTree>
    <p:extLst>
      <p:ext uri="{BB962C8B-B14F-4D97-AF65-F5344CB8AC3E}">
        <p14:creationId xmlns:p14="http://schemas.microsoft.com/office/powerpoint/2010/main" val="1579227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C354B-61EB-1042-9684-5C407B1F968B}"/>
              </a:ext>
            </a:extLst>
          </p:cNvPr>
          <p:cNvSpPr>
            <a:spLocks noGrp="1"/>
          </p:cNvSpPr>
          <p:nvPr>
            <p:ph type="title"/>
          </p:nvPr>
        </p:nvSpPr>
        <p:spPr/>
        <p:txBody>
          <a:bodyPr/>
          <a:lstStyle/>
          <a:p>
            <a:r>
              <a:rPr lang="en-IN"/>
              <a:t>Learning Management System</a:t>
            </a:r>
            <a:endParaRPr lang="en-US"/>
          </a:p>
        </p:txBody>
      </p:sp>
      <p:sp>
        <p:nvSpPr>
          <p:cNvPr id="3" name="Content Placeholder 2">
            <a:extLst>
              <a:ext uri="{FF2B5EF4-FFF2-40B4-BE49-F238E27FC236}">
                <a16:creationId xmlns:a16="http://schemas.microsoft.com/office/drawing/2014/main" id="{2348174E-20E0-6F49-973A-C49606673D6E}"/>
              </a:ext>
            </a:extLst>
          </p:cNvPr>
          <p:cNvSpPr>
            <a:spLocks noGrp="1"/>
          </p:cNvSpPr>
          <p:nvPr>
            <p:ph idx="1"/>
          </p:nvPr>
        </p:nvSpPr>
        <p:spPr>
          <a:xfrm>
            <a:off x="838200" y="1394245"/>
            <a:ext cx="10515600" cy="4351338"/>
          </a:xfrm>
        </p:spPr>
        <p:txBody>
          <a:bodyPr>
            <a:normAutofit fontScale="92500" lnSpcReduction="10000"/>
          </a:bodyPr>
          <a:lstStyle/>
          <a:p>
            <a:pPr marL="0" indent="0">
              <a:buNone/>
            </a:pPr>
            <a:r>
              <a:rPr lang="en-IN" b="1"/>
              <a:t>Android app </a:t>
            </a:r>
          </a:p>
          <a:p>
            <a:pPr marL="0" indent="0">
              <a:buNone/>
            </a:pPr>
            <a:r>
              <a:rPr lang="en-IN"/>
              <a:t>     This Application is made to assist College Students. We provide three roles as Student, Professor and Admin. Students will be added automatically by the Admin when creating class. Also, Admin can create a new subject and allocate  a Professor. Admins also monitor students and professors by their activities. Professor take Classes, and share their notes, ask questions, post events, Assignments, Study materials and also can view student’s activities. Students can download notes, study materials and complete assignments as Quiz or File Submission. Students can Participate in events to get additional point with help to secure top places in leader board. Also, they can trace their activities and able to bookmark any post that published by professor to My Bookmarks for future reference.</a:t>
            </a:r>
            <a:endParaRPr lang="en-US"/>
          </a:p>
        </p:txBody>
      </p:sp>
    </p:spTree>
    <p:extLst>
      <p:ext uri="{BB962C8B-B14F-4D97-AF65-F5344CB8AC3E}">
        <p14:creationId xmlns:p14="http://schemas.microsoft.com/office/powerpoint/2010/main" val="3402500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46783-D0DF-6C44-8986-6524058F4E05}"/>
              </a:ext>
            </a:extLst>
          </p:cNvPr>
          <p:cNvSpPr>
            <a:spLocks noGrp="1"/>
          </p:cNvSpPr>
          <p:nvPr>
            <p:ph type="title"/>
          </p:nvPr>
        </p:nvSpPr>
        <p:spPr/>
        <p:txBody>
          <a:bodyPr/>
          <a:lstStyle/>
          <a:p>
            <a:r>
              <a:rPr lang="en-IN"/>
              <a:t>Home page</a:t>
            </a:r>
            <a:endParaRPr lang="en-US"/>
          </a:p>
        </p:txBody>
      </p:sp>
      <p:pic>
        <p:nvPicPr>
          <p:cNvPr id="4" name="Picture 4">
            <a:extLst>
              <a:ext uri="{FF2B5EF4-FFF2-40B4-BE49-F238E27FC236}">
                <a16:creationId xmlns:a16="http://schemas.microsoft.com/office/drawing/2014/main" id="{5EBAB6F2-77FB-914C-93B3-891C18CE6F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3408" y="1433644"/>
            <a:ext cx="10348742" cy="5059231"/>
          </a:xfrm>
        </p:spPr>
      </p:pic>
    </p:spTree>
    <p:extLst>
      <p:ext uri="{BB962C8B-B14F-4D97-AF65-F5344CB8AC3E}">
        <p14:creationId xmlns:p14="http://schemas.microsoft.com/office/powerpoint/2010/main" val="168844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B2356-E4F6-254C-834B-50EE80B718BB}"/>
              </a:ext>
            </a:extLst>
          </p:cNvPr>
          <p:cNvSpPr>
            <a:spLocks noGrp="1"/>
          </p:cNvSpPr>
          <p:nvPr>
            <p:ph type="title"/>
          </p:nvPr>
        </p:nvSpPr>
        <p:spPr/>
        <p:txBody>
          <a:bodyPr/>
          <a:lstStyle/>
          <a:p>
            <a:r>
              <a:rPr lang="en-IN"/>
              <a:t>Login page</a:t>
            </a:r>
            <a:endParaRPr lang="en-US"/>
          </a:p>
        </p:txBody>
      </p:sp>
      <p:pic>
        <p:nvPicPr>
          <p:cNvPr id="4" name="Picture 4">
            <a:extLst>
              <a:ext uri="{FF2B5EF4-FFF2-40B4-BE49-F238E27FC236}">
                <a16:creationId xmlns:a16="http://schemas.microsoft.com/office/drawing/2014/main" id="{1E933660-22F9-F04B-B571-1B47703F64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7"/>
            <a:ext cx="10197247" cy="4486275"/>
          </a:xfrm>
        </p:spPr>
      </p:pic>
    </p:spTree>
    <p:extLst>
      <p:ext uri="{BB962C8B-B14F-4D97-AF65-F5344CB8AC3E}">
        <p14:creationId xmlns:p14="http://schemas.microsoft.com/office/powerpoint/2010/main" val="419822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BFD2-55F5-E24F-8D9A-0CA6E97A3CEA}"/>
              </a:ext>
            </a:extLst>
          </p:cNvPr>
          <p:cNvSpPr>
            <a:spLocks noGrp="1"/>
          </p:cNvSpPr>
          <p:nvPr>
            <p:ph type="title"/>
          </p:nvPr>
        </p:nvSpPr>
        <p:spPr/>
        <p:txBody>
          <a:bodyPr/>
          <a:lstStyle/>
          <a:p>
            <a:r>
              <a:rPr lang="en-IN"/>
              <a:t>Register page</a:t>
            </a:r>
            <a:endParaRPr lang="en-US"/>
          </a:p>
        </p:txBody>
      </p:sp>
      <p:pic>
        <p:nvPicPr>
          <p:cNvPr id="4" name="Picture 4">
            <a:extLst>
              <a:ext uri="{FF2B5EF4-FFF2-40B4-BE49-F238E27FC236}">
                <a16:creationId xmlns:a16="http://schemas.microsoft.com/office/drawing/2014/main" id="{2C6AFD1D-42A1-A148-9200-943F3CCEE4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4838" y="1373407"/>
            <a:ext cx="9842324" cy="4963542"/>
          </a:xfrm>
        </p:spPr>
      </p:pic>
    </p:spTree>
    <p:extLst>
      <p:ext uri="{BB962C8B-B14F-4D97-AF65-F5344CB8AC3E}">
        <p14:creationId xmlns:p14="http://schemas.microsoft.com/office/powerpoint/2010/main" val="2649512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DE2D7-9874-F948-B9E8-A22CC3F87B92}"/>
              </a:ext>
            </a:extLst>
          </p:cNvPr>
          <p:cNvSpPr>
            <a:spLocks noGrp="1"/>
          </p:cNvSpPr>
          <p:nvPr>
            <p:ph type="title"/>
          </p:nvPr>
        </p:nvSpPr>
        <p:spPr/>
        <p:txBody>
          <a:bodyPr/>
          <a:lstStyle/>
          <a:p>
            <a:r>
              <a:rPr lang="en-IN"/>
              <a:t> Classes</a:t>
            </a:r>
            <a:endParaRPr lang="en-US"/>
          </a:p>
        </p:txBody>
      </p:sp>
      <p:pic>
        <p:nvPicPr>
          <p:cNvPr id="4" name="Picture 4">
            <a:extLst>
              <a:ext uri="{FF2B5EF4-FFF2-40B4-BE49-F238E27FC236}">
                <a16:creationId xmlns:a16="http://schemas.microsoft.com/office/drawing/2014/main" id="{4C9FEE74-5CB1-A54A-BDDE-CA1D40D4C2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7146" y="1409548"/>
            <a:ext cx="9577708" cy="4851746"/>
          </a:xfrm>
        </p:spPr>
      </p:pic>
    </p:spTree>
    <p:extLst>
      <p:ext uri="{BB962C8B-B14F-4D97-AF65-F5344CB8AC3E}">
        <p14:creationId xmlns:p14="http://schemas.microsoft.com/office/powerpoint/2010/main" val="720696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BEDEE-EC59-D549-81CF-D821FEE00429}"/>
              </a:ext>
            </a:extLst>
          </p:cNvPr>
          <p:cNvSpPr>
            <a:spLocks noGrp="1"/>
          </p:cNvSpPr>
          <p:nvPr>
            <p:ph type="title"/>
          </p:nvPr>
        </p:nvSpPr>
        <p:spPr/>
        <p:txBody>
          <a:bodyPr/>
          <a:lstStyle/>
          <a:p>
            <a:r>
              <a:rPr lang="en-IN"/>
              <a:t>Add new class</a:t>
            </a:r>
            <a:endParaRPr lang="en-US"/>
          </a:p>
        </p:txBody>
      </p:sp>
      <p:pic>
        <p:nvPicPr>
          <p:cNvPr id="4" name="Picture 4">
            <a:extLst>
              <a:ext uri="{FF2B5EF4-FFF2-40B4-BE49-F238E27FC236}">
                <a16:creationId xmlns:a16="http://schemas.microsoft.com/office/drawing/2014/main" id="{6CF68484-D3A9-254A-8F01-2E89C404DE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933" y="1409549"/>
            <a:ext cx="9722276" cy="5083326"/>
          </a:xfrm>
        </p:spPr>
      </p:pic>
    </p:spTree>
    <p:extLst>
      <p:ext uri="{BB962C8B-B14F-4D97-AF65-F5344CB8AC3E}">
        <p14:creationId xmlns:p14="http://schemas.microsoft.com/office/powerpoint/2010/main" val="978095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2F7BB-953D-AA4B-9E52-5663DDF0B8F0}"/>
              </a:ext>
            </a:extLst>
          </p:cNvPr>
          <p:cNvSpPr>
            <a:spLocks noGrp="1"/>
          </p:cNvSpPr>
          <p:nvPr>
            <p:ph type="title"/>
          </p:nvPr>
        </p:nvSpPr>
        <p:spPr/>
        <p:txBody>
          <a:bodyPr/>
          <a:lstStyle/>
          <a:p>
            <a:r>
              <a:rPr lang="en-IN"/>
              <a:t>Upload syllabus</a:t>
            </a:r>
            <a:endParaRPr lang="en-US"/>
          </a:p>
        </p:txBody>
      </p:sp>
      <p:pic>
        <p:nvPicPr>
          <p:cNvPr id="4" name="Picture 4">
            <a:extLst>
              <a:ext uri="{FF2B5EF4-FFF2-40B4-BE49-F238E27FC236}">
                <a16:creationId xmlns:a16="http://schemas.microsoft.com/office/drawing/2014/main" id="{120BD7CF-8685-944B-B9D9-0650A27688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6792" y="1542071"/>
            <a:ext cx="10137008" cy="4950804"/>
          </a:xfrm>
        </p:spPr>
      </p:pic>
    </p:spTree>
    <p:extLst>
      <p:ext uri="{BB962C8B-B14F-4D97-AF65-F5344CB8AC3E}">
        <p14:creationId xmlns:p14="http://schemas.microsoft.com/office/powerpoint/2010/main" val="376361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A472D-CB8E-3D47-9721-A6902656A425}"/>
              </a:ext>
            </a:extLst>
          </p:cNvPr>
          <p:cNvSpPr>
            <a:spLocks noGrp="1"/>
          </p:cNvSpPr>
          <p:nvPr>
            <p:ph type="title"/>
          </p:nvPr>
        </p:nvSpPr>
        <p:spPr/>
        <p:txBody>
          <a:bodyPr/>
          <a:lstStyle/>
          <a:p>
            <a:r>
              <a:rPr lang="en-IN"/>
              <a:t>Assignment</a:t>
            </a:r>
            <a:endParaRPr lang="en-US"/>
          </a:p>
        </p:txBody>
      </p:sp>
      <p:pic>
        <p:nvPicPr>
          <p:cNvPr id="4" name="Picture 4">
            <a:extLst>
              <a:ext uri="{FF2B5EF4-FFF2-40B4-BE49-F238E27FC236}">
                <a16:creationId xmlns:a16="http://schemas.microsoft.com/office/drawing/2014/main" id="{29C3BA1A-C6EC-AB4B-AB85-E0E1836835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0174" y="1566166"/>
            <a:ext cx="9722277" cy="4926709"/>
          </a:xfrm>
        </p:spPr>
      </p:pic>
    </p:spTree>
    <p:extLst>
      <p:ext uri="{BB962C8B-B14F-4D97-AF65-F5344CB8AC3E}">
        <p14:creationId xmlns:p14="http://schemas.microsoft.com/office/powerpoint/2010/main" val="1278387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Codathon (Nov 4,5) </vt:lpstr>
      <vt:lpstr>Learning Management System</vt:lpstr>
      <vt:lpstr>Home page</vt:lpstr>
      <vt:lpstr>Login page</vt:lpstr>
      <vt:lpstr>Register page</vt:lpstr>
      <vt:lpstr> Classes</vt:lpstr>
      <vt:lpstr>Add new class</vt:lpstr>
      <vt:lpstr>Upload syllabus</vt:lpstr>
      <vt:lpstr>Assignment</vt:lpstr>
      <vt:lpstr>Bug Report</vt:lpstr>
      <vt:lpstr>Contact us</vt:lpstr>
      <vt:lpstr>Posts</vt:lpstr>
      <vt:lpstr>Data base</vt:lpstr>
      <vt:lpstr>Android app</vt:lpstr>
      <vt:lpstr>App in mobile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Codathon (Nov 4,5) </dc:title>
  <dc:creator>Reshma RS</dc:creator>
  <cp:lastModifiedBy>Reshma RS</cp:lastModifiedBy>
  <cp:revision>8</cp:revision>
  <dcterms:created xsi:type="dcterms:W3CDTF">2020-11-05T05:29:51Z</dcterms:created>
  <dcterms:modified xsi:type="dcterms:W3CDTF">2020-11-05T08:59:56Z</dcterms:modified>
</cp:coreProperties>
</file>