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2E88-B616-4835-BC7E-77EE6CD79FC7}" v="5" dt="2023-06-06T18:59:4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Chandana" userId="269746383ebcbba6" providerId="LiveId" clId="{00702E88-B616-4835-BC7E-77EE6CD79FC7}"/>
    <pc:docChg chg="undo custSel addSld modSld sldOrd">
      <pc:chgData name="Likhitha Chandana" userId="269746383ebcbba6" providerId="LiveId" clId="{00702E88-B616-4835-BC7E-77EE6CD79FC7}" dt="2023-06-06T19:37:44.489" v="553" actId="20577"/>
      <pc:docMkLst>
        <pc:docMk/>
      </pc:docMkLst>
      <pc:sldChg chg="modSp mod">
        <pc:chgData name="Likhitha Chandana" userId="269746383ebcbba6" providerId="LiveId" clId="{00702E88-B616-4835-BC7E-77EE6CD79FC7}" dt="2023-06-06T18:59:43.988" v="58"/>
        <pc:sldMkLst>
          <pc:docMk/>
          <pc:sldMk cId="8748323" sldId="260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8748323" sldId="260"/>
            <ac:spMk id="2" creationId="{9E6FFA6B-A0C2-99B4-12F5-6D25151D87C1}"/>
          </ac:spMkLst>
        </pc:spChg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8748323" sldId="260"/>
            <ac:spMk id="3" creationId="{1777A740-4BBC-B02E-9022-C21AEA569441}"/>
          </ac:spMkLst>
        </pc:spChg>
      </pc:sldChg>
      <pc:sldChg chg="modSp mod">
        <pc:chgData name="Likhitha Chandana" userId="269746383ebcbba6" providerId="LiveId" clId="{00702E88-B616-4835-BC7E-77EE6CD79FC7}" dt="2023-06-06T18:59:43.988" v="58"/>
        <pc:sldMkLst>
          <pc:docMk/>
          <pc:sldMk cId="3149809039" sldId="261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3149809039" sldId="261"/>
            <ac:spMk id="2" creationId="{8D799210-D077-E0DE-D20E-7E535A7C7E6C}"/>
          </ac:spMkLst>
        </pc:spChg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3149809039" sldId="261"/>
            <ac:spMk id="3" creationId="{0DEB8916-6974-2F01-3223-4894A574FC8B}"/>
          </ac:spMkLst>
        </pc:spChg>
      </pc:sldChg>
      <pc:sldChg chg="modSp mod">
        <pc:chgData name="Likhitha Chandana" userId="269746383ebcbba6" providerId="LiveId" clId="{00702E88-B616-4835-BC7E-77EE6CD79FC7}" dt="2023-06-06T19:12:25.109" v="235" actId="20577"/>
        <pc:sldMkLst>
          <pc:docMk/>
          <pc:sldMk cId="2172434765" sldId="262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2172434765" sldId="262"/>
            <ac:spMk id="2" creationId="{C70FF247-6C38-F48D-0979-D5E6E3905551}"/>
          </ac:spMkLst>
        </pc:spChg>
        <pc:spChg chg="mod">
          <ac:chgData name="Likhitha Chandana" userId="269746383ebcbba6" providerId="LiveId" clId="{00702E88-B616-4835-BC7E-77EE6CD79FC7}" dt="2023-06-06T19:12:25.109" v="235" actId="20577"/>
          <ac:spMkLst>
            <pc:docMk/>
            <pc:sldMk cId="2172434765" sldId="262"/>
            <ac:spMk id="3" creationId="{0D32C97E-A588-36FB-928A-3045086659B3}"/>
          </ac:spMkLst>
        </pc:spChg>
      </pc:sldChg>
      <pc:sldChg chg="modSp mod ord">
        <pc:chgData name="Likhitha Chandana" userId="269746383ebcbba6" providerId="LiveId" clId="{00702E88-B616-4835-BC7E-77EE6CD79FC7}" dt="2023-06-06T19:37:44.489" v="553" actId="20577"/>
        <pc:sldMkLst>
          <pc:docMk/>
          <pc:sldMk cId="565623484" sldId="263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565623484" sldId="263"/>
            <ac:spMk id="2" creationId="{C869B07B-B11B-0B2D-88F9-3B453CEA9D76}"/>
          </ac:spMkLst>
        </pc:spChg>
        <pc:spChg chg="mod">
          <ac:chgData name="Likhitha Chandana" userId="269746383ebcbba6" providerId="LiveId" clId="{00702E88-B616-4835-BC7E-77EE6CD79FC7}" dt="2023-06-06T19:37:44.489" v="553" actId="20577"/>
          <ac:spMkLst>
            <pc:docMk/>
            <pc:sldMk cId="565623484" sldId="263"/>
            <ac:spMk id="3" creationId="{71383BA2-B8B5-7CD3-86AD-2E25291F00A7}"/>
          </ac:spMkLst>
        </pc:spChg>
      </pc:sldChg>
      <pc:sldChg chg="modSp mod">
        <pc:chgData name="Likhitha Chandana" userId="269746383ebcbba6" providerId="LiveId" clId="{00702E88-B616-4835-BC7E-77EE6CD79FC7}" dt="2023-06-06T19:35:02.751" v="537" actId="20577"/>
        <pc:sldMkLst>
          <pc:docMk/>
          <pc:sldMk cId="1125247663" sldId="264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1125247663" sldId="264"/>
            <ac:spMk id="2" creationId="{28330FFE-2F1F-23D4-056D-260E6AE66445}"/>
          </ac:spMkLst>
        </pc:spChg>
        <pc:spChg chg="mod">
          <ac:chgData name="Likhitha Chandana" userId="269746383ebcbba6" providerId="LiveId" clId="{00702E88-B616-4835-BC7E-77EE6CD79FC7}" dt="2023-06-06T19:35:02.751" v="537" actId="20577"/>
          <ac:spMkLst>
            <pc:docMk/>
            <pc:sldMk cId="1125247663" sldId="264"/>
            <ac:spMk id="3" creationId="{D52C72B9-80FB-949F-7954-7C648F757027}"/>
          </ac:spMkLst>
        </pc:spChg>
      </pc:sldChg>
      <pc:sldChg chg="modSp mod">
        <pc:chgData name="Likhitha Chandana" userId="269746383ebcbba6" providerId="LiveId" clId="{00702E88-B616-4835-BC7E-77EE6CD79FC7}" dt="2023-06-06T19:37:27.376" v="552" actId="20577"/>
        <pc:sldMkLst>
          <pc:docMk/>
          <pc:sldMk cId="2202032608" sldId="265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2202032608" sldId="265"/>
            <ac:spMk id="2" creationId="{9539FF54-432E-9DC7-3046-BAFC396AB4E2}"/>
          </ac:spMkLst>
        </pc:spChg>
        <pc:spChg chg="mod">
          <ac:chgData name="Likhitha Chandana" userId="269746383ebcbba6" providerId="LiveId" clId="{00702E88-B616-4835-BC7E-77EE6CD79FC7}" dt="2023-06-06T19:37:27.376" v="552" actId="20577"/>
          <ac:spMkLst>
            <pc:docMk/>
            <pc:sldMk cId="2202032608" sldId="265"/>
            <ac:spMk id="3" creationId="{E33923B0-D639-952E-9BF1-77316FA587AB}"/>
          </ac:spMkLst>
        </pc:spChg>
      </pc:sldChg>
      <pc:sldChg chg="modSp">
        <pc:chgData name="Likhitha Chandana" userId="269746383ebcbba6" providerId="LiveId" clId="{00702E88-B616-4835-BC7E-77EE6CD79FC7}" dt="2023-06-06T18:59:43.988" v="58"/>
        <pc:sldMkLst>
          <pc:docMk/>
          <pc:sldMk cId="1285322455" sldId="266"/>
        </pc:sldMkLst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1285322455" sldId="266"/>
            <ac:spMk id="2" creationId="{DF4B245B-E951-E604-4A9E-ED965611EB10}"/>
          </ac:spMkLst>
        </pc:spChg>
        <pc:spChg chg="mod">
          <ac:chgData name="Likhitha Chandana" userId="269746383ebcbba6" providerId="LiveId" clId="{00702E88-B616-4835-BC7E-77EE6CD79FC7}" dt="2023-06-06T18:59:43.988" v="58"/>
          <ac:spMkLst>
            <pc:docMk/>
            <pc:sldMk cId="1285322455" sldId="266"/>
            <ac:spMk id="3" creationId="{05D2FD2C-40AA-513F-7BB4-ACF5841C8554}"/>
          </ac:spMkLst>
        </pc:spChg>
      </pc:sldChg>
      <pc:sldChg chg="modSp new mod">
        <pc:chgData name="Likhitha Chandana" userId="269746383ebcbba6" providerId="LiveId" clId="{00702E88-B616-4835-BC7E-77EE6CD79FC7}" dt="2023-06-06T19:35:16.949" v="538" actId="2711"/>
        <pc:sldMkLst>
          <pc:docMk/>
          <pc:sldMk cId="1654977155" sldId="268"/>
        </pc:sldMkLst>
        <pc:spChg chg="mod">
          <ac:chgData name="Likhitha Chandana" userId="269746383ebcbba6" providerId="LiveId" clId="{00702E88-B616-4835-BC7E-77EE6CD79FC7}" dt="2023-06-06T19:31:24.651" v="449"/>
          <ac:spMkLst>
            <pc:docMk/>
            <pc:sldMk cId="1654977155" sldId="268"/>
            <ac:spMk id="2" creationId="{E62364DD-401D-6F26-2865-B6BBB4039F6A}"/>
          </ac:spMkLst>
        </pc:spChg>
        <pc:spChg chg="mod">
          <ac:chgData name="Likhitha Chandana" userId="269746383ebcbba6" providerId="LiveId" clId="{00702E88-B616-4835-BC7E-77EE6CD79FC7}" dt="2023-06-06T19:35:16.949" v="538" actId="2711"/>
          <ac:spMkLst>
            <pc:docMk/>
            <pc:sldMk cId="1654977155" sldId="268"/>
            <ac:spMk id="3" creationId="{844296C8-8B2D-E859-C071-C5F5D900A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0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7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3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54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3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5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1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0EAD35-814E-430F-99E2-BE6C25EF431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E64E04-E6A8-4712-826C-EFED8F4AD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15F-18D8-21AA-AD1D-7AB40BB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55" y="2728735"/>
            <a:ext cx="9404723" cy="1400530"/>
          </a:xfrm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ETL PROJECT </a:t>
            </a:r>
          </a:p>
        </p:txBody>
      </p:sp>
    </p:spTree>
    <p:extLst>
      <p:ext uri="{BB962C8B-B14F-4D97-AF65-F5344CB8AC3E}">
        <p14:creationId xmlns:p14="http://schemas.microsoft.com/office/powerpoint/2010/main" val="136658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3A3F-1C73-8698-CA9A-535A371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130" y="2540013"/>
            <a:ext cx="9603275" cy="104923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33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FA6B-A0C2-99B4-12F5-6D25151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A740-4BBC-B02E-9022-C21AEA56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effectLst/>
                <a:latin typeface="Arial" panose="020B0604020202020204" pitchFamily="34" charset="0"/>
              </a:rPr>
              <a:t>1. Python 3.9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Arial" panose="020B0604020202020204" pitchFamily="34" charset="0"/>
              </a:rPr>
              <a:t>2. MySQL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3.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pandas,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mysql</a:t>
            </a:r>
            <a:r>
              <a:rPr lang="en-IN" b="0" i="0" dirty="0">
                <a:effectLst/>
                <a:latin typeface="Arial" panose="020B0604020202020204" pitchFamily="34" charset="0"/>
              </a:rPr>
              <a:t>-connector-python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Arial" panose="020B0604020202020204" pitchFamily="34" charset="0"/>
              </a:rPr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9210-D077-E0DE-D20E-7E535A7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8916-6974-2F01-3223-4894A574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Config.json</a:t>
            </a:r>
            <a:r>
              <a:rPr lang="en-IN" dirty="0"/>
              <a:t> File</a:t>
            </a:r>
          </a:p>
          <a:p>
            <a:r>
              <a:rPr lang="en-IN" dirty="0"/>
              <a:t>Extract.py</a:t>
            </a:r>
          </a:p>
          <a:p>
            <a:r>
              <a:rPr lang="en-IN" dirty="0"/>
              <a:t>Transform.py</a:t>
            </a:r>
          </a:p>
          <a:p>
            <a:r>
              <a:rPr lang="en-IN" dirty="0"/>
              <a:t>Load.py</a:t>
            </a:r>
          </a:p>
        </p:txBody>
      </p:sp>
    </p:spTree>
    <p:extLst>
      <p:ext uri="{BB962C8B-B14F-4D97-AF65-F5344CB8AC3E}">
        <p14:creationId xmlns:p14="http://schemas.microsoft.com/office/powerpoint/2010/main" val="314980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F247-6C38-F48D-0979-D5E6E390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C97E-A588-36FB-928A-30450866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JSON represents a configuration for data transformation and joining operations on a set of normalized tables.</a:t>
            </a:r>
          </a:p>
          <a:p>
            <a:r>
              <a:rPr lang="en-IN" dirty="0"/>
              <a:t>JSON is an open standard file format and data interchange format that uses human-readable text to store and transmit data objects consisting of attribute–value pairs and arrays.</a:t>
            </a:r>
          </a:p>
          <a:p>
            <a:r>
              <a:rPr lang="en-IN" dirty="0"/>
              <a:t>There are Four main configurations: </a:t>
            </a:r>
          </a:p>
          <a:p>
            <a:r>
              <a:rPr lang="en-IN" dirty="0"/>
              <a:t>      1.Database Configuration</a:t>
            </a:r>
          </a:p>
          <a:p>
            <a:r>
              <a:rPr lang="en-IN" dirty="0"/>
              <a:t>      2.Normalized Tables </a:t>
            </a:r>
          </a:p>
          <a:p>
            <a:r>
              <a:rPr lang="en-IN" dirty="0"/>
              <a:t>      3.Denormalized Tables </a:t>
            </a:r>
          </a:p>
          <a:p>
            <a:r>
              <a:rPr lang="en-IN" dirty="0"/>
              <a:t>      4.Transformations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4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B07B-B11B-0B2D-88F9-3B453CEA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EXRACTION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3BA2-B8B5-7CD3-86AD-2E25291F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i="0" dirty="0">
                <a:effectLst/>
              </a:rPr>
              <a:t>Extraction is the process of gathering data from various sources. </a:t>
            </a:r>
          </a:p>
          <a:p>
            <a:r>
              <a:rPr lang="en-IN" b="0" i="0" dirty="0">
                <a:effectLst/>
              </a:rPr>
              <a:t>It is a crucial step in the ETL (Extract, Transform, Load) process</a:t>
            </a:r>
            <a:r>
              <a:rPr lang="en-IN" b="0" i="0" dirty="0">
                <a:effectLst/>
                <a:latin typeface="Bahnschrift" panose="020B0502040204020203" pitchFamily="34" charset="0"/>
              </a:rPr>
              <a:t>.</a:t>
            </a:r>
          </a:p>
          <a:p>
            <a:r>
              <a:rPr lang="en-IN" b="0" i="0" dirty="0">
                <a:effectLst/>
              </a:rPr>
              <a:t>Data is collected from databases, files, APIs, or other sources.</a:t>
            </a:r>
          </a:p>
          <a:p>
            <a:r>
              <a:rPr lang="en-IN" b="0" i="0" dirty="0">
                <a:effectLst/>
                <a:latin typeface="+mj-lt"/>
              </a:rPr>
              <a:t>STEPS TO EXTRACT DATA : </a:t>
            </a:r>
          </a:p>
          <a:p>
            <a:r>
              <a:rPr lang="en-IN" b="0" i="0" dirty="0">
                <a:effectLst/>
                <a:latin typeface="+mj-lt"/>
              </a:rPr>
              <a:t>     1. Extract the data from the source tables in 1:1 </a:t>
            </a:r>
          </a:p>
          <a:p>
            <a:r>
              <a:rPr lang="en-IN" dirty="0">
                <a:latin typeface="+mj-lt"/>
              </a:rPr>
              <a:t>     2.  Load JSON</a:t>
            </a:r>
          </a:p>
          <a:p>
            <a:r>
              <a:rPr lang="en-IN" dirty="0">
                <a:latin typeface="+mj-lt"/>
              </a:rPr>
              <a:t>     3.  Connection Establishment </a:t>
            </a:r>
          </a:p>
          <a:p>
            <a:r>
              <a:rPr lang="en-IN" dirty="0">
                <a:latin typeface="+mj-lt"/>
              </a:rPr>
              <a:t>     4.  Collect table names</a:t>
            </a:r>
          </a:p>
          <a:p>
            <a:r>
              <a:rPr lang="en-IN" dirty="0">
                <a:latin typeface="+mj-lt"/>
              </a:rPr>
              <a:t>     5.  Each table read into data frame </a:t>
            </a:r>
          </a:p>
          <a:p>
            <a:r>
              <a:rPr lang="en-IN" dirty="0">
                <a:latin typeface="+mj-lt"/>
              </a:rPr>
              <a:t>     6.  Save data frame to CSV </a:t>
            </a:r>
          </a:p>
        </p:txBody>
      </p:sp>
    </p:spTree>
    <p:extLst>
      <p:ext uri="{BB962C8B-B14F-4D97-AF65-F5344CB8AC3E}">
        <p14:creationId xmlns:p14="http://schemas.microsoft.com/office/powerpoint/2010/main" val="56562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FFE-2F1F-23D4-056D-260E6AE6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TRANSFORMATION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2B9-80FB-949F-7954-7C648F75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</a:rPr>
              <a:t> 1. Transformation involves converting and reshaping extracted data into a desired   </a:t>
            </a:r>
          </a:p>
          <a:p>
            <a:pPr marL="0" indent="0" algn="l">
              <a:buNone/>
            </a:pPr>
            <a:r>
              <a:rPr lang="en-IN" dirty="0"/>
              <a:t>     </a:t>
            </a:r>
            <a:r>
              <a:rPr lang="en-IN" b="0" i="0" dirty="0">
                <a:effectLst/>
              </a:rPr>
              <a:t>format.</a:t>
            </a:r>
          </a:p>
          <a:p>
            <a:pPr marL="0" indent="0" algn="l">
              <a:buNone/>
            </a:pPr>
            <a:r>
              <a:rPr lang="en-IN" b="0" i="0" dirty="0">
                <a:effectLst/>
              </a:rPr>
              <a:t> 2. It includes data cleansing, integration, formatting, and validation.</a:t>
            </a:r>
          </a:p>
          <a:p>
            <a:pPr marL="0" indent="0" algn="l">
              <a:buNone/>
            </a:pPr>
            <a:r>
              <a:rPr lang="en-IN" b="0" i="0" dirty="0">
                <a:effectLst/>
              </a:rPr>
              <a:t> 3. Transformation improves data quality, structure, and usefulness.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 4. Data transformation is a crucial step in the ETL (Extract, Transform, Load) process.</a:t>
            </a:r>
          </a:p>
          <a:p>
            <a:pPr marL="0" indent="0" algn="l">
              <a:buNone/>
            </a:pPr>
            <a:r>
              <a:rPr lang="en-IN" dirty="0"/>
              <a:t> 5. </a:t>
            </a:r>
            <a:r>
              <a:rPr lang="en-IN" b="0" i="0" dirty="0">
                <a:effectLst/>
              </a:rPr>
              <a:t>Transformation ensures data accuracy, consistency, and conformity.</a:t>
            </a:r>
          </a:p>
          <a:p>
            <a:pPr marL="0" indent="0" algn="l">
              <a:buNone/>
            </a:pPr>
            <a:r>
              <a:rPr lang="en-IN" b="0" i="0" dirty="0">
                <a:effectLst/>
              </a:rPr>
              <a:t> 6. Scalability and performance optimizations are important considerations.</a:t>
            </a:r>
          </a:p>
          <a:p>
            <a:pPr marL="0" indent="0" algn="l">
              <a:buNone/>
            </a:pPr>
            <a:r>
              <a:rPr lang="en-IN" b="0" i="0" dirty="0">
                <a:effectLst/>
              </a:rPr>
              <a:t> 7. Documentation and auditing support repeatability and data lineage.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4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64DD-401D-6F26-2865-B6BBB403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96C8-8B2D-E859-C071-C5F5D900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effectLst/>
              </a:rPr>
              <a:t>At least the following transformations should be done on source data</a:t>
            </a:r>
          </a:p>
          <a:p>
            <a:r>
              <a:rPr lang="en-IN" b="0" i="0" dirty="0">
                <a:effectLst/>
              </a:rPr>
              <a:t>1. Data/Timestamp format change E.g. MM-DD-YYYY to YYYY-MM-DD</a:t>
            </a:r>
          </a:p>
          <a:p>
            <a:r>
              <a:rPr lang="en-IN" b="0" i="0" dirty="0">
                <a:effectLst/>
              </a:rPr>
              <a:t>2. Concatenate data from two columns to one column</a:t>
            </a:r>
          </a:p>
          <a:p>
            <a:r>
              <a:rPr lang="en-IN" b="0" i="0" dirty="0">
                <a:effectLst/>
              </a:rPr>
              <a:t>3. Split string from one column to two columns</a:t>
            </a:r>
          </a:p>
          <a:p>
            <a:r>
              <a:rPr lang="en-IN" b="0" i="0" dirty="0">
                <a:effectLst/>
              </a:rPr>
              <a:t>4. Drop one or more columns</a:t>
            </a:r>
          </a:p>
          <a:p>
            <a:r>
              <a:rPr lang="en-IN" b="0" i="0" dirty="0">
                <a:effectLst/>
              </a:rPr>
              <a:t>5. Join two or more tables to create a denormalized table data </a:t>
            </a:r>
          </a:p>
          <a:p>
            <a:pPr marL="0" indent="0">
              <a:buNone/>
            </a:pPr>
            <a:r>
              <a:rPr lang="en-IN" b="1" i="0" dirty="0">
                <a:effectLst/>
              </a:rPr>
              <a:t>Configuration database</a:t>
            </a:r>
          </a:p>
          <a:p>
            <a:r>
              <a:rPr lang="en-IN" b="0" i="0" dirty="0">
                <a:effectLst/>
              </a:rPr>
              <a:t>1. Can be used to store what tables needs to be joined in what condition E.g. Left/Right/Inner and on what variable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9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54-432E-9DC7-3046-BAFC396A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23B0-D639-952E-9BF1-77316FA5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The load phase is the final step in the ETL (Extract, Transform, Load) process.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It involves loading transformed data into a target system.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The target system can be a data warehouse, data mart, or operational database.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Data loading methods include bulk loading and incremental loading.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Data integrity and validation checks are performed during the load process.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6 Loading into a target system facilitates data retrieval and querying.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Write the denormalized data into a new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sql</a:t>
            </a:r>
            <a:r>
              <a:rPr lang="en-IN" b="0" i="0" dirty="0">
                <a:effectLst/>
                <a:latin typeface="Arial" panose="020B0604020202020204" pitchFamily="34" charset="0"/>
              </a:rPr>
              <a:t> server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0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245B-E951-E604-4A9E-ED96561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FD2C-40AA-513F-7BB4-ACF5841C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Transformed and Denormalized tables stored in the form of CSV. </a:t>
            </a:r>
          </a:p>
        </p:txBody>
      </p:sp>
    </p:spTree>
    <p:extLst>
      <p:ext uri="{BB962C8B-B14F-4D97-AF65-F5344CB8AC3E}">
        <p14:creationId xmlns:p14="http://schemas.microsoft.com/office/powerpoint/2010/main" val="128532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512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Book Antiqua</vt:lpstr>
      <vt:lpstr>Garamond</vt:lpstr>
      <vt:lpstr>Organic</vt:lpstr>
      <vt:lpstr>ETL PROJECT </vt:lpstr>
      <vt:lpstr>SOFTWARE REQUIREMENTS</vt:lpstr>
      <vt:lpstr>PROJECT OVERFLOW</vt:lpstr>
      <vt:lpstr>1. CONFIG.JSON</vt:lpstr>
      <vt:lpstr>2. EXRACTION </vt:lpstr>
      <vt:lpstr>3. TRANSFORMATION  </vt:lpstr>
      <vt:lpstr>TRANSFORMATION</vt:lpstr>
      <vt:lpstr>4. LOAD 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</dc:title>
  <dc:creator>Likhitha Chandana</dc:creator>
  <cp:lastModifiedBy>Likhitha Chandana</cp:lastModifiedBy>
  <cp:revision>1</cp:revision>
  <dcterms:created xsi:type="dcterms:W3CDTF">2023-06-03T13:24:13Z</dcterms:created>
  <dcterms:modified xsi:type="dcterms:W3CDTF">2023-06-06T19:37:55Z</dcterms:modified>
</cp:coreProperties>
</file>