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114425" y="2985433"/>
            <a:ext cx="86106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10800000" flipV="1">
            <a:off x="2254447" y="2716529"/>
            <a:ext cx="6282335" cy="142494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矩形"/>
          <p:cNvSpPr/>
          <p:nvPr/>
        </p:nvSpPr>
        <p:spPr>
          <a:xfrm rot="0">
            <a:off x="3192462" y="2789892"/>
            <a:ext cx="4650904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2871788" y="2229662"/>
            <a:ext cx="4736306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2451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029811" y="2967335"/>
            <a:ext cx="5980588" cy="8915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10800000" flipV="1">
            <a:off x="2276473" y="3253825"/>
            <a:ext cx="5456636" cy="624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1813559" y="2551837"/>
            <a:ext cx="5741789" cy="16916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30167" y="2659221"/>
            <a:ext cx="5985272" cy="1424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2077641" y="2690336"/>
            <a:ext cx="6494860" cy="14249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857500" y="2832411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3790197" y="3381373"/>
            <a:ext cx="4306806" cy="8915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2024-09-20T03:48:13Z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ee963b1e2c3244e79abf1eea1044a467</vt:lpwstr>
  </property>
</Properties>
</file>