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Montserrat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240">
          <p15:clr>
            <a:srgbClr val="A4A3A4"/>
          </p15:clr>
        </p15:guide>
        <p15:guide id="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240" orient="horz"/>
        <p:guide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6.xml"/><Relationship Id="rId22" Type="http://schemas.openxmlformats.org/officeDocument/2006/relationships/font" Target="fonts/Lato-italic.fntdata"/><Relationship Id="rId10" Type="http://schemas.openxmlformats.org/officeDocument/2006/relationships/slide" Target="slides/slide5.xml"/><Relationship Id="rId21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La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Montserrat-bold.fntdata"/><Relationship Id="rId16" Type="http://schemas.openxmlformats.org/officeDocument/2006/relationships/font" Target="fonts/Montserrat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boldItalic.fntdata"/><Relationship Id="rId6" Type="http://schemas.openxmlformats.org/officeDocument/2006/relationships/slide" Target="slides/slide1.xml"/><Relationship Id="rId18" Type="http://schemas.openxmlformats.org/officeDocument/2006/relationships/font" Target="fonts/Montserra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9134f3b9a6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9134f3b9a6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972b5cfd4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972b5cfd4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b0e42440ea_1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b0e42440ea_1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b2b4acc84d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b2b4acc84d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912024eb18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912024eb18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b0e42440ea_1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b0e42440ea_1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b0e42440ea_1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b0e42440ea_1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c93faec3af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c93faec3af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b0e42440ea_1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b0e42440ea_1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302025" y="136505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000000"/>
                </a:solidFill>
              </a:rPr>
              <a:t>Pirai infotech             </a:t>
            </a:r>
            <a:r>
              <a:rPr b="1" lang="en-GB" sz="2400">
                <a:solidFill>
                  <a:srgbClr val="000000"/>
                </a:solidFill>
              </a:rPr>
              <a:t>Code challenge</a:t>
            </a:r>
            <a:endParaRPr b="1" sz="2400">
              <a:solidFill>
                <a:srgbClr val="000000"/>
              </a:solidFill>
            </a:endParaRPr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95225" y="3531200"/>
            <a:ext cx="3470700" cy="65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Dhanraj M </a:t>
            </a:r>
            <a:endParaRPr>
              <a:solidFill>
                <a:srgbClr val="000000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studentdevlpr@gmail.com</a:t>
            </a:r>
            <a:endParaRPr>
              <a:solidFill>
                <a:srgbClr val="000000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	Nandha Engineering College</a:t>
            </a:r>
            <a:endParaRPr>
              <a:solidFill>
                <a:srgbClr val="000000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        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000">
        <p14:gallery dir="l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2"/>
          <p:cNvSpPr txBox="1"/>
          <p:nvPr>
            <p:ph type="title"/>
          </p:nvPr>
        </p:nvSpPr>
        <p:spPr>
          <a:xfrm>
            <a:off x="2451675" y="1945050"/>
            <a:ext cx="3188400" cy="97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200">
                <a:solidFill>
                  <a:srgbClr val="000000"/>
                </a:solidFill>
              </a:rPr>
              <a:t>THANK YOU</a:t>
            </a:r>
            <a:endParaRPr sz="2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336775" y="575475"/>
            <a:ext cx="7038900" cy="6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000">
                <a:solidFill>
                  <a:srgbClr val="000000"/>
                </a:solidFill>
              </a:rPr>
              <a:t>Objective </a:t>
            </a:r>
            <a:endParaRPr b="1" sz="3000">
              <a:solidFill>
                <a:srgbClr val="000000"/>
              </a:solidFill>
            </a:endParaRPr>
          </a:p>
        </p:txBody>
      </p:sp>
      <p:sp>
        <p:nvSpPr>
          <p:cNvPr id="141" name="Google Shape;141;p14"/>
          <p:cNvSpPr txBox="1"/>
          <p:nvPr/>
        </p:nvSpPr>
        <p:spPr>
          <a:xfrm>
            <a:off x="1450025" y="1477400"/>
            <a:ext cx="6812400" cy="31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Problem Statement &amp; Assignment: </a:t>
            </a:r>
            <a:endParaRPr b="1" sz="2000"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349250" lvl="0" marL="596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D3C40"/>
              </a:buClr>
              <a:buSzPts val="1900"/>
              <a:buFont typeface="Lato"/>
              <a:buChar char="●"/>
            </a:pPr>
            <a:r>
              <a:rPr lang="en-GB" sz="1800"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Create a HTML web page      </a:t>
            </a:r>
            <a:endParaRPr sz="1800"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349250" lvl="0" marL="596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D3C40"/>
              </a:buClr>
              <a:buSzPts val="1900"/>
              <a:buFont typeface="Lato"/>
              <a:buChar char="●"/>
            </a:pPr>
            <a:r>
              <a:rPr lang="en-GB" sz="1800"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Give input details using input field</a:t>
            </a:r>
            <a:endParaRPr sz="1800"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349250" lvl="0" marL="596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D3C40"/>
              </a:buClr>
              <a:buSzPts val="1900"/>
              <a:buFont typeface="Lato"/>
              <a:buChar char="●"/>
            </a:pPr>
            <a:r>
              <a:rPr lang="en-GB" sz="1800"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Display the details entered below in a table format</a:t>
            </a:r>
            <a:endParaRPr sz="1800"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Tools / Frameworks to be used</a:t>
            </a:r>
            <a:endParaRPr b="1" sz="2000"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-GB" sz="1800"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Front-end – HTML, CSS or jQuery</a:t>
            </a:r>
            <a:endParaRPr sz="1800"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Write a selenium script to automate the testing of your web application.</a:t>
            </a:r>
            <a:endParaRPr sz="1800"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E101A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185350" y="590575"/>
            <a:ext cx="76314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000">
                <a:solidFill>
                  <a:srgbClr val="000000"/>
                </a:solidFill>
              </a:rPr>
              <a:t>USE CASE DIAGRAM</a:t>
            </a:r>
            <a:endParaRPr b="1" sz="3000">
              <a:solidFill>
                <a:srgbClr val="000000"/>
              </a:solidFill>
            </a:endParaRPr>
          </a:p>
        </p:txBody>
      </p:sp>
      <p:pic>
        <p:nvPicPr>
          <p:cNvPr id="147" name="Google Shape;14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1625" y="1219675"/>
            <a:ext cx="5428539" cy="3619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194150" y="553800"/>
            <a:ext cx="76314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000">
                <a:solidFill>
                  <a:srgbClr val="000000"/>
                </a:solidFill>
              </a:rPr>
              <a:t>USE CASE EXPLANATION </a:t>
            </a:r>
            <a:endParaRPr b="1" sz="3000">
              <a:solidFill>
                <a:srgbClr val="000000"/>
              </a:solidFill>
            </a:endParaRPr>
          </a:p>
        </p:txBody>
      </p:sp>
      <p:sp>
        <p:nvSpPr>
          <p:cNvPr id="153" name="Google Shape;153;p16"/>
          <p:cNvSpPr txBox="1"/>
          <p:nvPr/>
        </p:nvSpPr>
        <p:spPr>
          <a:xfrm>
            <a:off x="1295250" y="1740600"/>
            <a:ext cx="6553500" cy="25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-GB" sz="1800">
                <a:latin typeface="Lato"/>
                <a:ea typeface="Lato"/>
                <a:cs typeface="Lato"/>
                <a:sym typeface="Lato"/>
              </a:rPr>
              <a:t>When the user submit the form all the datas are stored in a temporary variable.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-GB" sz="1800">
                <a:latin typeface="Lato"/>
                <a:ea typeface="Lato"/>
                <a:cs typeface="Lato"/>
                <a:sym typeface="Lato"/>
              </a:rPr>
              <a:t>That variable </a:t>
            </a:r>
            <a:r>
              <a:rPr lang="en-GB" sz="1800">
                <a:latin typeface="Lato"/>
                <a:ea typeface="Lato"/>
                <a:cs typeface="Lato"/>
                <a:sym typeface="Lato"/>
              </a:rPr>
              <a:t>values are displayed in the table.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-GB" sz="1800">
                <a:latin typeface="Lato"/>
                <a:ea typeface="Lato"/>
                <a:cs typeface="Lato"/>
                <a:sym typeface="Lato"/>
              </a:rPr>
              <a:t>User can edit or delete based on their need.</a:t>
            </a:r>
            <a:r>
              <a:rPr lang="en-GB" sz="1800">
                <a:latin typeface="Lato"/>
                <a:ea typeface="Lato"/>
                <a:cs typeface="Lato"/>
                <a:sym typeface="Lato"/>
              </a:rPr>
              <a:t> 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-GB" sz="1800">
                <a:latin typeface="Lato"/>
                <a:ea typeface="Lato"/>
                <a:cs typeface="Lato"/>
                <a:sym typeface="Lato"/>
              </a:rPr>
              <a:t>The selenium script which is used here automates the testing process.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/>
        </p:nvSpPr>
        <p:spPr>
          <a:xfrm>
            <a:off x="1217125" y="362700"/>
            <a:ext cx="5643300" cy="6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9" name="Google Shape;159;p17"/>
          <p:cNvSpPr txBox="1"/>
          <p:nvPr/>
        </p:nvSpPr>
        <p:spPr>
          <a:xfrm>
            <a:off x="1275900" y="729075"/>
            <a:ext cx="7219200" cy="6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000">
                <a:latin typeface="Montserrat"/>
                <a:ea typeface="Montserrat"/>
                <a:cs typeface="Montserrat"/>
                <a:sym typeface="Montserrat"/>
              </a:rPr>
              <a:t>DEVELOPMENT TOOLS </a:t>
            </a:r>
            <a:endParaRPr b="1"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0" name="Google Shape;160;p17"/>
          <p:cNvSpPr txBox="1"/>
          <p:nvPr/>
        </p:nvSpPr>
        <p:spPr>
          <a:xfrm>
            <a:off x="1275900" y="1673850"/>
            <a:ext cx="6826200" cy="21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b="1" lang="en-GB" sz="1800">
                <a:latin typeface="Lato"/>
                <a:ea typeface="Lato"/>
                <a:cs typeface="Lato"/>
                <a:sym typeface="Lato"/>
              </a:rPr>
              <a:t>Text Editor - </a:t>
            </a:r>
            <a:r>
              <a:rPr lang="en-GB" sz="1800">
                <a:latin typeface="Lato"/>
                <a:ea typeface="Lato"/>
                <a:cs typeface="Lato"/>
                <a:sym typeface="Lato"/>
              </a:rPr>
              <a:t>Visual Studio Code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b="1" lang="en-GB" sz="1800">
                <a:latin typeface="Lato"/>
                <a:ea typeface="Lato"/>
                <a:cs typeface="Lato"/>
                <a:sym typeface="Lato"/>
              </a:rPr>
              <a:t>Front End</a:t>
            </a:r>
            <a:endParaRPr b="1" sz="1800">
              <a:latin typeface="Lato"/>
              <a:ea typeface="Lato"/>
              <a:cs typeface="Lato"/>
              <a:sym typeface="Lato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○"/>
            </a:pPr>
            <a:r>
              <a:rPr lang="en-GB" sz="1800">
                <a:latin typeface="Lato"/>
                <a:ea typeface="Lato"/>
                <a:cs typeface="Lato"/>
                <a:sym typeface="Lato"/>
              </a:rPr>
              <a:t>HTML,  CSS,  JS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b="1" lang="en-GB" sz="1800">
                <a:latin typeface="Lato"/>
                <a:ea typeface="Lato"/>
                <a:cs typeface="Lato"/>
                <a:sym typeface="Lato"/>
              </a:rPr>
              <a:t>Testing - </a:t>
            </a:r>
            <a:r>
              <a:rPr lang="en-GB" sz="1800">
                <a:latin typeface="Lato"/>
                <a:ea typeface="Lato"/>
                <a:cs typeface="Lato"/>
                <a:sym typeface="Lato"/>
              </a:rPr>
              <a:t>Selenium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○"/>
            </a:pPr>
            <a:r>
              <a:rPr lang="en-GB" sz="1800">
                <a:latin typeface="Lato"/>
                <a:ea typeface="Lato"/>
                <a:cs typeface="Lato"/>
                <a:sym typeface="Lato"/>
              </a:rPr>
              <a:t>Software - Eclipse ( or ) VScode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/>
          <p:nvPr>
            <p:ph type="title"/>
          </p:nvPr>
        </p:nvSpPr>
        <p:spPr>
          <a:xfrm>
            <a:off x="1215025" y="549625"/>
            <a:ext cx="76314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000">
                <a:solidFill>
                  <a:srgbClr val="000000"/>
                </a:solidFill>
              </a:rPr>
              <a:t>MODULE EXPLANATION</a:t>
            </a:r>
            <a:endParaRPr b="1" sz="3000">
              <a:solidFill>
                <a:srgbClr val="000000"/>
              </a:solidFill>
            </a:endParaRPr>
          </a:p>
        </p:txBody>
      </p:sp>
      <p:sp>
        <p:nvSpPr>
          <p:cNvPr id="166" name="Google Shape;166;p18"/>
          <p:cNvSpPr txBox="1"/>
          <p:nvPr/>
        </p:nvSpPr>
        <p:spPr>
          <a:xfrm>
            <a:off x="1270925" y="1178725"/>
            <a:ext cx="7114800" cy="33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latin typeface="Lato"/>
                <a:ea typeface="Lato"/>
                <a:cs typeface="Lato"/>
                <a:sym typeface="Lato"/>
              </a:rPr>
              <a:t>Input</a:t>
            </a:r>
            <a:endParaRPr b="1" sz="20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-GB" sz="1800">
                <a:latin typeface="Lato"/>
                <a:ea typeface="Lato"/>
                <a:cs typeface="Lato"/>
                <a:sym typeface="Lato"/>
              </a:rPr>
              <a:t>User needs to give input in the appropriate text boxes in the form provided.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-GB" sz="1800">
                <a:latin typeface="Lato"/>
                <a:ea typeface="Lato"/>
                <a:cs typeface="Lato"/>
                <a:sym typeface="Lato"/>
              </a:rPr>
              <a:t>The input should satisfy the necessary type and mandatory check.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-GB" sz="1800">
                <a:latin typeface="Lato"/>
                <a:ea typeface="Lato"/>
                <a:cs typeface="Lato"/>
                <a:sym typeface="Lato"/>
              </a:rPr>
              <a:t>Finally it can be submitted.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latin typeface="Lato"/>
                <a:ea typeface="Lato"/>
                <a:cs typeface="Lato"/>
                <a:sym typeface="Lato"/>
              </a:rPr>
              <a:t>Output</a:t>
            </a:r>
            <a:endParaRPr b="1" sz="20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-GB" sz="1800">
                <a:latin typeface="Lato"/>
                <a:ea typeface="Lato"/>
                <a:cs typeface="Lato"/>
                <a:sym typeface="Lato"/>
              </a:rPr>
              <a:t>Given input is listed in the form of table.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-GB" sz="1800">
                <a:latin typeface="Lato"/>
                <a:ea typeface="Lato"/>
                <a:cs typeface="Lato"/>
                <a:sym typeface="Lato"/>
              </a:rPr>
              <a:t>Table data can be Edit / Delete using appropriate buttons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9"/>
          <p:cNvSpPr txBox="1"/>
          <p:nvPr>
            <p:ph type="title"/>
          </p:nvPr>
        </p:nvSpPr>
        <p:spPr>
          <a:xfrm>
            <a:off x="1235500" y="319050"/>
            <a:ext cx="76314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000">
                <a:solidFill>
                  <a:srgbClr val="000000"/>
                </a:solidFill>
              </a:rPr>
              <a:t>SCREENSHOT - without records</a:t>
            </a:r>
            <a:endParaRPr sz="2000">
              <a:solidFill>
                <a:srgbClr val="000000"/>
              </a:solidFill>
            </a:endParaRPr>
          </a:p>
        </p:txBody>
      </p:sp>
      <p:pic>
        <p:nvPicPr>
          <p:cNvPr id="172" name="Google Shape;17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0238" y="948150"/>
            <a:ext cx="7301914" cy="3890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0"/>
          <p:cNvSpPr txBox="1"/>
          <p:nvPr>
            <p:ph type="title"/>
          </p:nvPr>
        </p:nvSpPr>
        <p:spPr>
          <a:xfrm>
            <a:off x="1235500" y="319050"/>
            <a:ext cx="76314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000">
                <a:solidFill>
                  <a:srgbClr val="000000"/>
                </a:solidFill>
              </a:rPr>
              <a:t>SCREENSHOT - with records</a:t>
            </a:r>
            <a:endParaRPr sz="2000">
              <a:solidFill>
                <a:srgbClr val="000000"/>
              </a:solidFill>
            </a:endParaRPr>
          </a:p>
        </p:txBody>
      </p:sp>
      <p:pic>
        <p:nvPicPr>
          <p:cNvPr id="178" name="Google Shape;17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1525" y="948150"/>
            <a:ext cx="7259338" cy="3890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1"/>
          <p:cNvSpPr txBox="1"/>
          <p:nvPr>
            <p:ph type="title"/>
          </p:nvPr>
        </p:nvSpPr>
        <p:spPr>
          <a:xfrm>
            <a:off x="1244650" y="603250"/>
            <a:ext cx="76314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000">
                <a:solidFill>
                  <a:srgbClr val="000000"/>
                </a:solidFill>
              </a:rPr>
              <a:t>FUTURE ENHANCEMENT</a:t>
            </a:r>
            <a:endParaRPr b="1" sz="3000">
              <a:solidFill>
                <a:srgbClr val="000000"/>
              </a:solidFill>
            </a:endParaRPr>
          </a:p>
        </p:txBody>
      </p:sp>
      <p:sp>
        <p:nvSpPr>
          <p:cNvPr id="184" name="Google Shape;184;p21"/>
          <p:cNvSpPr txBox="1"/>
          <p:nvPr/>
        </p:nvSpPr>
        <p:spPr>
          <a:xfrm>
            <a:off x="1344275" y="1232350"/>
            <a:ext cx="6771300" cy="32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-GB" sz="1800">
                <a:latin typeface="Lato"/>
                <a:ea typeface="Lato"/>
                <a:cs typeface="Lato"/>
                <a:sym typeface="Lato"/>
              </a:rPr>
              <a:t>In the </a:t>
            </a:r>
            <a:r>
              <a:rPr lang="en-GB" sz="1800">
                <a:latin typeface="Lato"/>
                <a:ea typeface="Lato"/>
                <a:cs typeface="Lato"/>
                <a:sym typeface="Lato"/>
              </a:rPr>
              <a:t>next version it can be updated from HTML and CSS to MERN stack.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-GB" sz="1800">
                <a:latin typeface="Lato"/>
                <a:ea typeface="Lato"/>
                <a:cs typeface="Lato"/>
                <a:sym typeface="Lato"/>
              </a:rPr>
              <a:t>In future data is stored in MongoDB or MySQL  database.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000">
                <a:latin typeface="Montserrat"/>
                <a:ea typeface="Montserrat"/>
                <a:cs typeface="Montserrat"/>
                <a:sym typeface="Montserrat"/>
              </a:rPr>
              <a:t>CONCLUSION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-GB" sz="1800">
                <a:latin typeface="Lato"/>
                <a:ea typeface="Lato"/>
                <a:cs typeface="Lato"/>
                <a:sym typeface="Lato"/>
              </a:rPr>
              <a:t>This project helped me to find out more about HTML, CSS, JavaScript and Selenium. It fulfilled all the objectives provided for code challenge by  pirai infotech.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