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  <p:embeddedFont>
      <p:font typeface="Caveat Regular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2ee93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2ee93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a8dd6eb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a8dd6eb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2ee93e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b2ee93e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2ee93e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b2ee93e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1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b2ee93e8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b2ee93e8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0e6147d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0e6147d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proyecto de grado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Aaròn Alicastro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Daniel Velasquez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David Hernandez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Josmel Silva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Jormarly Sayago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-28212"/>
            <a:ext cx="9144000" cy="51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10500" y="1217650"/>
            <a:ext cx="9144000" cy="2771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6960000" algn="bl" rotWithShape="0">
              <a:srgbClr val="FF0000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967700" y="4710000"/>
            <a:ext cx="21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Tamaño: 22,15 x 12,45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21887" y="1619724"/>
            <a:ext cx="600018" cy="60000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334769">
                <a:alpha val="49804"/>
              </a:srgbClr>
            </a:outerShdw>
          </a:effectLst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 amt="73000"/>
          </a:blip>
          <a:srcRect l="4534" b="4534"/>
          <a:stretch/>
        </p:blipFill>
        <p:spPr>
          <a:xfrm>
            <a:off x="256300" y="2856627"/>
            <a:ext cx="731187" cy="6671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660000">
                <a:alpha val="50000"/>
              </a:srgbClr>
            </a:outerShdw>
          </a:effectLst>
        </p:spPr>
      </p:pic>
      <p:sp>
        <p:nvSpPr>
          <p:cNvPr id="65" name="Google Shape;65;p14"/>
          <p:cNvSpPr txBox="1"/>
          <p:nvPr/>
        </p:nvSpPr>
        <p:spPr>
          <a:xfrm>
            <a:off x="5497700" y="1714250"/>
            <a:ext cx="3604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 dirty="0" err="1">
                <a:latin typeface="Caveat"/>
                <a:ea typeface="Caveat"/>
                <a:cs typeface="Caveat"/>
                <a:sym typeface="Caveat"/>
              </a:rPr>
              <a:t>Visiòn</a:t>
            </a:r>
            <a:endParaRPr sz="4200" dirty="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 dirty="0" err="1">
                <a:latin typeface="Caveat"/>
                <a:ea typeface="Caveat"/>
                <a:cs typeface="Caveat"/>
                <a:sym typeface="Caveat"/>
              </a:rPr>
              <a:t>armònica</a:t>
            </a:r>
            <a:endParaRPr sz="4200" dirty="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113" y="1723075"/>
            <a:ext cx="1753775" cy="17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-28212"/>
            <a:ext cx="9144000" cy="51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-10500" y="1217650"/>
            <a:ext cx="9144000" cy="2771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6960000" algn="bl" rotWithShape="0">
              <a:srgbClr val="FF0000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94623"/>
            <a:ext cx="9144000" cy="7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587825"/>
            <a:ext cx="9144000" cy="4051800"/>
          </a:xfrm>
          <a:prstGeom prst="rect">
            <a:avLst/>
          </a:prstGeom>
          <a:noFill/>
          <a:ln w="3810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6960000" algn="bl" rotWithShape="0">
              <a:srgbClr val="FF0000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6879325" y="3874350"/>
            <a:ext cx="1809300" cy="572700"/>
          </a:xfrm>
          <a:prstGeom prst="roundRect">
            <a:avLst>
              <a:gd name="adj" fmla="val 16667"/>
            </a:avLst>
          </a:prstGeom>
          <a:solidFill>
            <a:srgbClr val="B1BC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043900" y="3960600"/>
            <a:ext cx="10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Saltar Tutorial</a:t>
            </a:r>
            <a:endParaRPr b="1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311850" y="769975"/>
            <a:ext cx="252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aveat Regular"/>
                <a:ea typeface="Caveat Regular"/>
                <a:cs typeface="Caveat Regular"/>
                <a:sym typeface="Caveat Regular"/>
              </a:rPr>
              <a:t>Visión armónica</a:t>
            </a:r>
            <a:endParaRPr sz="24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025" y="4058650"/>
            <a:ext cx="246999" cy="2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064575" y="1932075"/>
            <a:ext cx="43143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133675" y="1448575"/>
            <a:ext cx="55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¿De pequeño hacía operaciones matemáticas en su tiempo libre?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487650" y="2271650"/>
            <a:ext cx="5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Si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228150" y="2330325"/>
            <a:ext cx="199500" cy="19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228150" y="2760925"/>
            <a:ext cx="199500" cy="19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487650" y="2652650"/>
            <a:ext cx="5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No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900" y="4764125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94623"/>
            <a:ext cx="9144000" cy="7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587825"/>
            <a:ext cx="9144000" cy="4051800"/>
          </a:xfrm>
          <a:prstGeom prst="rect">
            <a:avLst/>
          </a:prstGeom>
          <a:noFill/>
          <a:ln w="3810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6960000" algn="bl" rotWithShape="0">
              <a:srgbClr val="FF0000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000" y="-873825"/>
            <a:ext cx="9230202" cy="680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037200" y="949725"/>
            <a:ext cx="35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9000" y="732250"/>
            <a:ext cx="9184200" cy="3590100"/>
          </a:xfrm>
          <a:prstGeom prst="rect">
            <a:avLst/>
          </a:prstGeom>
          <a:noFill/>
          <a:ln w="3810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6960000" algn="bl" rotWithShape="0">
              <a:srgbClr val="FF0000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610275" y="787275"/>
            <a:ext cx="149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Pregunta 1/100</a:t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542350" y="1720725"/>
            <a:ext cx="199500" cy="19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42350" y="2151325"/>
            <a:ext cx="199500" cy="19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42350" y="2635125"/>
            <a:ext cx="199500" cy="19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42350" y="3065725"/>
            <a:ext cx="199500" cy="19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721950" y="118070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¿Cuál es tu preferencia?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721950" y="1620363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Dibujar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721950" y="2077563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Negocios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41850" y="2534763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Música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721950" y="2991963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Informática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453800" y="2768800"/>
            <a:ext cx="3553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Nota:</a:t>
            </a:r>
            <a:r>
              <a:rPr lang="es-419"/>
              <a:t> con esta misma estructura y enlazando páginas se haría los cuestionarios según las preferencias y almacenando los resultados para después mostrarlos junto a las sugerencias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939875" y="3599013"/>
            <a:ext cx="5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._.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900" y="463962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532950" y="846275"/>
            <a:ext cx="207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Inicio del cuestionario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000" y="-873825"/>
            <a:ext cx="9230202" cy="68022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18"/>
          <p:cNvSpPr/>
          <p:nvPr/>
        </p:nvSpPr>
        <p:spPr>
          <a:xfrm>
            <a:off x="21450" y="628825"/>
            <a:ext cx="9101100" cy="3590100"/>
          </a:xfrm>
          <a:prstGeom prst="rect">
            <a:avLst/>
          </a:prstGeom>
          <a:noFill/>
          <a:ln w="3810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6960000" algn="bl" rotWithShape="0">
              <a:srgbClr val="FF0000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425600" y="5269475"/>
            <a:ext cx="273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-&gt; Formato de intercambio de archivos </a:t>
            </a:r>
            <a:r>
              <a:rPr lang="es-419" dirty="0" err="1"/>
              <a:t>jpg</a:t>
            </a:r>
            <a:r>
              <a:rPr lang="es-419" dirty="0"/>
              <a:t>/</a:t>
            </a:r>
            <a:r>
              <a:rPr lang="es-419" dirty="0" err="1"/>
              <a:t>png</a:t>
            </a:r>
            <a:r>
              <a:rPr lang="es-419" dirty="0"/>
              <a:t>, una por una</a:t>
            </a:r>
            <a:endParaRPr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3338100" y="827475"/>
            <a:ext cx="20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Final del cuestionario</a:t>
            </a:r>
            <a:endParaRPr b="1"/>
          </a:p>
        </p:txBody>
      </p:sp>
      <p:sp>
        <p:nvSpPr>
          <p:cNvPr id="123" name="Google Shape;123;p18"/>
          <p:cNvSpPr/>
          <p:nvPr/>
        </p:nvSpPr>
        <p:spPr>
          <a:xfrm>
            <a:off x="507775" y="1231800"/>
            <a:ext cx="3046500" cy="267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6960000" algn="bl" rotWithShape="0">
              <a:srgbClr val="FF0000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354025" y="1401075"/>
            <a:ext cx="12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311625" y="2416600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CUTUTRULO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57975" y="1551525"/>
            <a:ext cx="40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sugerencias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99</Words>
  <Application>Microsoft Office PowerPoint</Application>
  <PresentationFormat>Presentación en pantalla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Caveat</vt:lpstr>
      <vt:lpstr>Caveat Regular</vt:lpstr>
      <vt:lpstr>Simple Light</vt:lpstr>
      <vt:lpstr>Actividad proyecto de 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proyecto de grado</dc:title>
  <dc:creator>ESTUDIANTE</dc:creator>
  <cp:lastModifiedBy>ESTUDIANTE</cp:lastModifiedBy>
  <cp:revision>4</cp:revision>
  <dcterms:modified xsi:type="dcterms:W3CDTF">2021-09-07T16:37:25Z</dcterms:modified>
</cp:coreProperties>
</file>