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8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2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5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4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2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1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5722-58E1-43E7-B72E-6BB163E921D5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23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3721-A2E5-460D-9843-DA47DB7E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1" y="2524238"/>
            <a:ext cx="8072509" cy="1200330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NAME : </a:t>
            </a:r>
            <a:r>
              <a:rPr lang="en-GB" sz="2400" b="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HEALTH HACKERS</a:t>
            </a:r>
            <a:br>
              <a:rPr lang="en-GB" sz="2400" b="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ID : </a:t>
            </a:r>
            <a:r>
              <a:rPr lang="en-GB" sz="2400" b="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A0106</a:t>
            </a:r>
            <a:endParaRPr lang="en-IN" sz="24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89BBB-C00D-4858-B618-CFAEE4F4F907}"/>
              </a:ext>
            </a:extLst>
          </p:cNvPr>
          <p:cNvSpPr txBox="1"/>
          <p:nvPr/>
        </p:nvSpPr>
        <p:spPr>
          <a:xfrm>
            <a:off x="944881" y="4855610"/>
            <a:ext cx="8804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MEMBERS: </a:t>
            </a: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DHANYA SAI SHREE M,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NETHRA V,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DHARSAN S R,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GOPINATHAN M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CC127-024D-4DB3-8AED-A747CE74AFE6}"/>
              </a:ext>
            </a:extLst>
          </p:cNvPr>
          <p:cNvSpPr txBox="1"/>
          <p:nvPr/>
        </p:nvSpPr>
        <p:spPr>
          <a:xfrm>
            <a:off x="0" y="43273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TITLE :</a:t>
            </a:r>
            <a:r>
              <a:rPr lang="en-GB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REAL TIME VITAL SIGNS ANAMOLY DEDUCTION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37587-BB98-4163-ADC7-621D3D324E28}"/>
              </a:ext>
            </a:extLst>
          </p:cNvPr>
          <p:cNvSpPr txBox="1"/>
          <p:nvPr/>
        </p:nvSpPr>
        <p:spPr>
          <a:xfrm>
            <a:off x="944881" y="3924353"/>
            <a:ext cx="1075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COLLEGE NAME : </a:t>
            </a: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KPR INSTITUTE OF ENGINEERING AND 					     						TECHNOLOGY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8C201-61DF-D8FE-9E03-4D2B43627CBD}"/>
              </a:ext>
            </a:extLst>
          </p:cNvPr>
          <p:cNvSpPr txBox="1"/>
          <p:nvPr/>
        </p:nvSpPr>
        <p:spPr>
          <a:xfrm>
            <a:off x="2198782" y="2463404"/>
            <a:ext cx="8088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Acquisition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 Engineering - Time-Series Data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Recurrent Neural Networks (RNNs) or LSTMs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Generative Adversarial Networks (GANs)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Streaming Data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Edge Computing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58606-90EF-D337-ED49-F2B9FC8663A8}"/>
              </a:ext>
            </a:extLst>
          </p:cNvPr>
          <p:cNvSpPr/>
          <p:nvPr/>
        </p:nvSpPr>
        <p:spPr>
          <a:xfrm>
            <a:off x="3215243" y="644012"/>
            <a:ext cx="5761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Possible INNOVATIONS</a:t>
            </a:r>
            <a:endParaRPr 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E3F07-A0CC-8D81-794C-2187313D90F3}"/>
              </a:ext>
            </a:extLst>
          </p:cNvPr>
          <p:cNvSpPr/>
          <p:nvPr/>
        </p:nvSpPr>
        <p:spPr>
          <a:xfrm>
            <a:off x="3124200" y="2605548"/>
            <a:ext cx="5943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596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89F883-6C31-44F3-BA1B-CEFAE8618881}"/>
              </a:ext>
            </a:extLst>
          </p:cNvPr>
          <p:cNvSpPr/>
          <p:nvPr/>
        </p:nvSpPr>
        <p:spPr>
          <a:xfrm>
            <a:off x="4298873" y="224135"/>
            <a:ext cx="35942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0A172-7FBE-495A-8193-B55A0D734BC9}"/>
              </a:ext>
            </a:extLst>
          </p:cNvPr>
          <p:cNvSpPr txBox="1"/>
          <p:nvPr/>
        </p:nvSpPr>
        <p:spPr>
          <a:xfrm>
            <a:off x="914400" y="1897276"/>
            <a:ext cx="8848578" cy="263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C90E90-E73F-4B0A-9114-6B933BD5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89" y="1707851"/>
            <a:ext cx="94870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Timely detection of anomalies in vital 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Vital signs include heart rate, blood pressure, and oxygen saturation.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Anomalies can indicate health issues or emergencies.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Technological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Utilizes advanced algorithms and real-time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Implements machine learning and data visualization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305F-F9FF-46B2-B5DA-FDF9E58A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353554"/>
            <a:ext cx="9733512" cy="738628"/>
          </a:xfrm>
        </p:spPr>
        <p:txBody>
          <a:bodyPr>
            <a:normAutofit/>
          </a:bodyPr>
          <a:lstStyle/>
          <a:p>
            <a:r>
              <a:rPr lang="en-GB" sz="4000" b="0" cap="none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KEY ATTRIBUTES</a:t>
            </a:r>
            <a:endParaRPr lang="en-IN" sz="4000" b="0" cap="none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B7E0D-99A8-4D5D-913B-0E04ADEBD22C}"/>
              </a:ext>
            </a:extLst>
          </p:cNvPr>
          <p:cNvSpPr txBox="1"/>
          <p:nvPr/>
        </p:nvSpPr>
        <p:spPr>
          <a:xfrm>
            <a:off x="1704260" y="1866245"/>
            <a:ext cx="8088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Early Detection of Health Issues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 Patient Outcomes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Monitoring in Remote areas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Personalized Healthcare Recommendations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Increased Efficiency for Healthcare Providers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Cost Reduction in Healthcare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 for Aging Populations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Scalability and Adaptability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Compliance with Healthcare Standards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Promotes Preventive Healthcare Culture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03589-8A70-47ED-9155-0DFAA862EA2E}"/>
              </a:ext>
            </a:extLst>
          </p:cNvPr>
          <p:cNvSpPr/>
          <p:nvPr/>
        </p:nvSpPr>
        <p:spPr>
          <a:xfrm>
            <a:off x="3999110" y="153796"/>
            <a:ext cx="4193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Prototype – 1</a:t>
            </a:r>
            <a:endParaRPr lang="en-US" sz="4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FBBEB75-5838-461C-8196-9C950D3E4DCE}"/>
              </a:ext>
            </a:extLst>
          </p:cNvPr>
          <p:cNvSpPr/>
          <p:nvPr/>
        </p:nvSpPr>
        <p:spPr>
          <a:xfrm>
            <a:off x="337625" y="1280161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2CC1314-AC13-49E5-B783-501EC96081D2}"/>
              </a:ext>
            </a:extLst>
          </p:cNvPr>
          <p:cNvSpPr/>
          <p:nvPr/>
        </p:nvSpPr>
        <p:spPr>
          <a:xfrm>
            <a:off x="8469236" y="3903567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F707EE6-B711-42F4-A65B-096577BE82AF}"/>
              </a:ext>
            </a:extLst>
          </p:cNvPr>
          <p:cNvSpPr/>
          <p:nvPr/>
        </p:nvSpPr>
        <p:spPr>
          <a:xfrm>
            <a:off x="2731661" y="3978870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872C-349B-47AE-8D3C-45542C9BD86C}"/>
              </a:ext>
            </a:extLst>
          </p:cNvPr>
          <p:cNvSpPr txBox="1"/>
          <p:nvPr/>
        </p:nvSpPr>
        <p:spPr>
          <a:xfrm>
            <a:off x="337625" y="1678802"/>
            <a:ext cx="298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INPUT:</a:t>
            </a:r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Vital Collection from the user.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9DB3-7E77-4DAF-9D35-8BDF62BDA179}"/>
              </a:ext>
            </a:extLst>
          </p:cNvPr>
          <p:cNvSpPr txBox="1"/>
          <p:nvPr/>
        </p:nvSpPr>
        <p:spPr>
          <a:xfrm>
            <a:off x="2745733" y="4302209"/>
            <a:ext cx="298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PROCESS: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algorithm checks for abnormalities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F65F-821E-4BC4-82C0-F7420B64C811}"/>
              </a:ext>
            </a:extLst>
          </p:cNvPr>
          <p:cNvSpPr txBox="1"/>
          <p:nvPr/>
        </p:nvSpPr>
        <p:spPr>
          <a:xfrm>
            <a:off x="8469236" y="4117543"/>
            <a:ext cx="2982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Displays the abnormalities if it is present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7A19C5A-0D2C-443E-95BD-FDEA4C9CAD97}"/>
              </a:ext>
            </a:extLst>
          </p:cNvPr>
          <p:cNvSpPr/>
          <p:nvPr/>
        </p:nvSpPr>
        <p:spPr>
          <a:xfrm>
            <a:off x="4863462" y="1280160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75A07-E4AA-41DF-9107-CE345A62162B}"/>
              </a:ext>
            </a:extLst>
          </p:cNvPr>
          <p:cNvSpPr txBox="1"/>
          <p:nvPr/>
        </p:nvSpPr>
        <p:spPr>
          <a:xfrm>
            <a:off x="4863462" y="1493746"/>
            <a:ext cx="2982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INPUT:</a:t>
            </a:r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vital signs dataset has been integrated.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Arrow: Left-Right-Up 23">
            <a:extLst>
              <a:ext uri="{FF2B5EF4-FFF2-40B4-BE49-F238E27FC236}">
                <a16:creationId xmlns:a16="http://schemas.microsoft.com/office/drawing/2014/main" id="{1271B3F9-A3C1-4A70-96E0-7C9D187B3624}"/>
              </a:ext>
            </a:extLst>
          </p:cNvPr>
          <p:cNvSpPr/>
          <p:nvPr/>
        </p:nvSpPr>
        <p:spPr>
          <a:xfrm rot="10800000">
            <a:off x="3414671" y="1947673"/>
            <a:ext cx="1345588" cy="1880591"/>
          </a:xfrm>
          <a:prstGeom prst="leftRigh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B19162-2F84-4A4A-8BB5-266A9932C159}"/>
              </a:ext>
            </a:extLst>
          </p:cNvPr>
          <p:cNvSpPr/>
          <p:nvPr/>
        </p:nvSpPr>
        <p:spPr>
          <a:xfrm>
            <a:off x="5887037" y="4708903"/>
            <a:ext cx="2423245" cy="5375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31B1-66C7-4592-A15B-5727ED5C8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050" y="997634"/>
            <a:ext cx="5106004" cy="48627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Early Detection of Health Issues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Immediate Alerts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system continuously monitors vital signs and instantly detects anomalies, allowing healthcare providers or individuals to intervene before minor issues become severe.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Preventive Healthcare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identifying abnormal patterns early, patients can receive treatment earlier, potentially reducing the need for hospitalization and preventing life-threatening conditions.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AF75-1636-46A5-95BC-32FE662B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97635"/>
            <a:ext cx="5094154" cy="48627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Improved Patient Outcomes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Mortality and Complications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Early detection of abnormal vital signs, such as arrhythmias, abnormal blood pressure, or respiratory issues, can significantly reduce complications and mortality, especially in critical care situations.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Chronic Disease Management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For patients with chronic conditions like diabetes or hypertension, the system can help keep their conditions in check and provide continuous support</a:t>
            </a:r>
          </a:p>
        </p:txBody>
      </p:sp>
    </p:spTree>
    <p:extLst>
      <p:ext uri="{BB962C8B-B14F-4D97-AF65-F5344CB8AC3E}">
        <p14:creationId xmlns:p14="http://schemas.microsoft.com/office/powerpoint/2010/main" val="2001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DD32-6249-4BFB-9CBD-6F611E9C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880817"/>
            <a:ext cx="5106004" cy="50963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Real-Time Monitoring in Remote Areas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Access to Care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In areas with limited access to healthcare facilities, this solution allows for real-time monitoring through wearables and mobile devices, enabling remote patients to receive the same level of care as those in urban hospitals.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Telemedicine Support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Anomalies detected can automatically alert telemedicine professionals, enabling consultations even when physical visits are not possible.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E507-7355-487A-AC18-2DD7278E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93411"/>
            <a:ext cx="5094154" cy="5271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Personalized Healthcare Recommendations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Tailored Alerts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Using machine learning models that adapt to an individual’s baseline vital signs, the system can provide personalized alerts, reducing false positives and improving the relevance of the recommendations.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Health Improvement Suggestions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Based on detected anomalies, the system can provide health tips or lifestyle changes (e.g., suggestions for exercise, diet adjustments) that directly impact the patient’s health in a personalized way.</a:t>
            </a:r>
          </a:p>
        </p:txBody>
      </p:sp>
    </p:spTree>
    <p:extLst>
      <p:ext uri="{BB962C8B-B14F-4D97-AF65-F5344CB8AC3E}">
        <p14:creationId xmlns:p14="http://schemas.microsoft.com/office/powerpoint/2010/main" val="245668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2BCD-FB6A-4997-BD67-1682DF4DF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769723"/>
            <a:ext cx="5106004" cy="5318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Increased Efficiency for Healthcare Providers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Workload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automating real-time monitoring and alert generation, this system reduces the need for manual data review by healthcare providers, allowing them to focus on more critical tasks.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Smarter Resource Allocation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Hospitals can prioritize care by focusing on high-risk patients, as the system will flag those who need immediate attention.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7A7C2-CA5E-4C56-B622-433F5EFA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69723"/>
            <a:ext cx="5094154" cy="4989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Cost Reduction in Healthcare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Lower Hospitalization Rates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detecting issues early and enabling timely interventions, the system can help reduce the number of emergency hospital visits and the duration of hospital stays.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Affordable Monitoring for Patients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Patients can monitor their vital signs at home using low-cost IoT devices, avoiding frequent costly hospital visits, especially for chronic disease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4229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3593-9E05-491A-B525-8F208930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769723"/>
            <a:ext cx="5106004" cy="5318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Support for Aging Populations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Home-Based Monitoring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This solution is particularly beneficial for elderly individuals who may not be able to visit healthcare facilities frequently. Continuous home monitoring ensures they are safe and receive timely interventions.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Burden on Caregivers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Family members or caregivers can receive real-time alerts, allowing them to take action quickly without needing to be physically present all the time.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A207-B613-4447-B088-F98EE2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69723"/>
            <a:ext cx="5094154" cy="4989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Scalability and Adaptability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Scalable Across Demographics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solution can be scaled across different age groups, health conditions, and geographies, making it highly adaptable to various populations.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Global Health Impact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As it can be implemented anywhere with internet access and basic medical equipment, this project has the potential to improve healthcare outcomes globally, especially in underdeveloped regions.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38B0-4654-4E07-816A-9DE3252F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859612"/>
            <a:ext cx="5106004" cy="5138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 Compliance with Healthcare Standards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Privacy and Security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system can be designed to comply with healthcare data regulations (e.g., HIPAA, GDPR), ensuring that patients’ data remains secure and private.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Trustworthy Alerts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Using explainable AI models ensures that healthcare providers trust the alerts, as they can understand why certain anomalies are flagged, improving decision-making.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B3B10-E683-4F69-AD13-5111C381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859612"/>
            <a:ext cx="5094154" cy="5138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Promotes Preventive Healthcare Culture</a:t>
            </a:r>
          </a:p>
          <a:p>
            <a:pPr lvl="1" algn="just"/>
            <a:r>
              <a:rPr lang="en-GB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Change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Real-time monitoring and personalized feedback can encourage individuals to take a more proactive approach to their health, preventing diseases rather than waiting for symptoms to worsen.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Health Awareness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Patients become more aware of their vital signs and overall health, leading to better-informed decisions and healthier lifestyles.</a:t>
            </a:r>
          </a:p>
        </p:txBody>
      </p:sp>
    </p:spTree>
    <p:extLst>
      <p:ext uri="{BB962C8B-B14F-4D97-AF65-F5344CB8AC3E}">
        <p14:creationId xmlns:p14="http://schemas.microsoft.com/office/powerpoint/2010/main" val="2982816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338</TotalTime>
  <Words>929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Rounded MT Bold</vt:lpstr>
      <vt:lpstr>Bookman Old Style</vt:lpstr>
      <vt:lpstr>Cambria</vt:lpstr>
      <vt:lpstr>Rockwell</vt:lpstr>
      <vt:lpstr>Damask</vt:lpstr>
      <vt:lpstr>TEAM NAME : HEALTH HACKERS  TEAM ID : A0106</vt:lpstr>
      <vt:lpstr>PowerPoint Presentation</vt:lpstr>
      <vt:lpstr>KEY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HEALTH HACKERS TEAM ID : A0106  TEAM MEMBERS :  DHANYA SAI SHREE M, NETHRA V, DHARSAN S R, GOPINATHAN M  TITLE : REAL TIME VITAL SCIENCE ANAMOLY DEDUCTION  COLLEGE NAME : KPR INSTITUTE OF ENGINEERING AND TECHNOLOGY</dc:title>
  <dc:creator>Admin</dc:creator>
  <cp:lastModifiedBy>Nethra V</cp:lastModifiedBy>
  <cp:revision>22</cp:revision>
  <dcterms:created xsi:type="dcterms:W3CDTF">2024-10-04T06:30:56Z</dcterms:created>
  <dcterms:modified xsi:type="dcterms:W3CDTF">2024-10-08T13:00:51Z</dcterms:modified>
</cp:coreProperties>
</file>