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56"/>
  </p:normalViewPr>
  <p:slideViewPr>
    <p:cSldViewPr snapToGrid="0" snapToObjects="1">
      <p:cViewPr>
        <p:scale>
          <a:sx n="144" d="100"/>
          <a:sy n="144" d="100"/>
        </p:scale>
        <p:origin x="2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3C2D6-0FB3-444A-836B-35A9FC318D1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E39A5-8252-E446-87CC-4B9E63F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39A5-8252-E446-87CC-4B9E63FAC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F81E-8163-8A47-8188-29200B6AF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D01C-930F-4749-AFBF-2C36ED52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A549-10E8-8547-9524-28F49C72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67E2-7B3F-7346-BEAC-6350D271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2141-E8CB-5343-BE2F-2E608992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7B58-787F-EA41-9A0E-E2E63C19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29EEF-9D8E-BC4E-9947-B09F2A98D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A35B-72F7-B64D-BBEF-C6B90358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5FD3-F49B-8F4D-AB70-EDF47E3A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9F79-9EB9-CA4E-A052-4BA642A9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F9743-0F79-AB45-926C-7BBD05A53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94796-BCC8-9E4C-8413-49CA9B4E3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0B1F-E8E2-8447-B5E1-F982F6E9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1DB0-223C-DE4B-9076-F02A111E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4F10-2C58-C745-AD10-B5B655D8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AFE4-ABC4-6A4A-9310-35391F6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3CB9-5519-254C-83EB-9D01D997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18E-17FF-A442-ACE0-12D32C7A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894F-F4A3-834F-B197-75C6A1FE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AC08-DBA0-8F43-8B8E-C0A44F8A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DC12-1AE7-7344-87B8-FC238B5E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74D9-1E9F-EF40-9092-2AF8ECD6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E563-B48C-0540-9DEB-CCD92746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1588-87C7-384D-9EF8-D4A3A293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C200-A43F-FB4D-9289-5543465C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2D4-DA3B-3142-83BB-314285C4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4EED-5C37-2B4C-A2A0-F460346FF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EA47-056F-BE47-967E-302305C3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3E25-5C48-EC40-A9F9-05C6DCD7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067B-A5C4-7D4D-881C-FB2C5971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DDDBC-2621-5241-BF56-DB75DC44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6D41-9649-8D4F-8D85-FFFCD584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64DE3-78F1-4E4D-BBB6-319BF9D1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4E968-85D0-4C47-80AF-F055B57C6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44B1F-E518-ED4D-8A9D-8BBA4C314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7A953-C525-5E42-9C76-ABD45DC3D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E964E-568B-7C43-BF4A-A2E9ADFE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D916D-40D5-6245-B17B-0E75B98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976BC-24CF-2847-B4BB-CFD707A6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5405-A312-224A-A35F-1EFD6091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DC1B9-146B-E942-8D7D-88926CAC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E8FC9-BD19-D743-8784-EC5625D5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31DAD-3BA7-7543-8FE0-56A84BC0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34168-7835-C340-B089-EEEE67F8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B5AA9-25CA-4A45-8E39-DF6B3DD1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77B6F-26E0-CA4C-ACD5-022D5137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4777-6CA3-2C4C-AB37-455F5737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26FA-37BF-7648-A561-D06AEBDC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F3843-6015-574D-9BD3-B3B5BEE0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60B10-AAF7-E14E-993D-55C4DD72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8FE64-DB8D-B84B-A87A-250587B5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EB43C-0BCF-3F41-895A-54710F06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85D0-EF90-B140-976C-10CAB27C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41A5C-2C91-0A42-B57D-9DC34F697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C4250-C97C-AE4B-8B8F-EEA63AF14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E559F-BBA9-FC41-B2B5-74AF9C49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2DF97-61C8-D049-A45C-E79ACC9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DBEA1-1068-5342-A827-DAA203BC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6AD8F-748C-BF4B-ACB0-5AD0B478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71CD-D87A-2549-9902-7C444AD0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1F5F2-82DA-1341-A8ED-92457340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9ABC-20A6-C94D-B9C2-20BC53BA9A4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8B5A-076C-404F-9593-E1D65990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671C-3906-FB4F-A9CC-2010F7E67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50CC-B595-B34D-A986-D0D6540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svg" /><Relationship Id="rId5" Type="http://schemas.openxmlformats.org/officeDocument/2006/relationships/image" Target="../media/image3.png" /><Relationship Id="rId4" Type="http://schemas.openxmlformats.org/officeDocument/2006/relationships/image" Target="../media/image2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AF783B8-5597-404E-8305-617165117DE9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2395884" y="3927808"/>
            <a:ext cx="8534087" cy="21039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21AD340-C727-E544-B590-19EC085F0E8A}"/>
              </a:ext>
            </a:extLst>
          </p:cNvPr>
          <p:cNvCxnSpPr>
            <a:cxnSpLocks/>
            <a:stCxn id="254" idx="3"/>
            <a:endCxn id="225" idx="1"/>
          </p:cNvCxnSpPr>
          <p:nvPr/>
        </p:nvCxnSpPr>
        <p:spPr>
          <a:xfrm>
            <a:off x="2402436" y="4823260"/>
            <a:ext cx="8076543" cy="56695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245B2D6F-B929-6F43-AC14-82109064EC93}"/>
              </a:ext>
            </a:extLst>
          </p:cNvPr>
          <p:cNvSpPr/>
          <p:nvPr/>
        </p:nvSpPr>
        <p:spPr>
          <a:xfrm>
            <a:off x="5035252" y="315803"/>
            <a:ext cx="128936" cy="6332220"/>
          </a:xfrm>
          <a:prstGeom prst="downArrow">
            <a:avLst/>
          </a:prstGeom>
          <a:solidFill>
            <a:schemeClr val="bg2">
              <a:lumMod val="90000"/>
              <a:alpha val="31000"/>
            </a:schemeClr>
          </a:soli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DEA7A8-62A1-6048-A867-9CFFB1BE95B1}"/>
              </a:ext>
            </a:extLst>
          </p:cNvPr>
          <p:cNvCxnSpPr>
            <a:cxnSpLocks/>
          </p:cNvCxnSpPr>
          <p:nvPr/>
        </p:nvCxnSpPr>
        <p:spPr>
          <a:xfrm flipV="1">
            <a:off x="1003568" y="1998252"/>
            <a:ext cx="9898971" cy="24898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92DB11-FA83-BA4A-A6A9-570678A5175A}"/>
              </a:ext>
            </a:extLst>
          </p:cNvPr>
          <p:cNvCxnSpPr>
            <a:cxnSpLocks/>
            <a:stCxn id="238" idx="3"/>
          </p:cNvCxnSpPr>
          <p:nvPr/>
        </p:nvCxnSpPr>
        <p:spPr>
          <a:xfrm>
            <a:off x="2273682" y="436901"/>
            <a:ext cx="8665433" cy="39976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3">
            <a:extLst>
              <a:ext uri="{FF2B5EF4-FFF2-40B4-BE49-F238E27FC236}">
                <a16:creationId xmlns:a16="http://schemas.microsoft.com/office/drawing/2014/main" id="{A0D3E3A7-515C-3A45-BB8B-23552029F2F9}"/>
              </a:ext>
            </a:extLst>
          </p:cNvPr>
          <p:cNvSpPr/>
          <p:nvPr/>
        </p:nvSpPr>
        <p:spPr>
          <a:xfrm>
            <a:off x="228248" y="262890"/>
            <a:ext cx="162520" cy="65425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07143-135C-2A43-843F-8399AB1E4C83}"/>
              </a:ext>
            </a:extLst>
          </p:cNvPr>
          <p:cNvSpPr txBox="1"/>
          <p:nvPr/>
        </p:nvSpPr>
        <p:spPr>
          <a:xfrm rot="16200000">
            <a:off x="-766000" y="3015686"/>
            <a:ext cx="17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latin typeface="Britannic Bold" panose="020B0903060703020204" pitchFamily="34" charset="77"/>
                <a:ea typeface="Apple Color Emoji" pitchFamily="2" charset="0"/>
              </a:rPr>
              <a:t>TIME</a:t>
            </a:r>
            <a:r>
              <a:rPr lang="en-US" spc="300" dirty="0">
                <a:latin typeface="Britannic Bold" panose="020B0903060703020204" pitchFamily="34" charset="77"/>
                <a:ea typeface="Apple Color Emoji" pitchFamily="2" charset="0"/>
              </a:rPr>
              <a:t>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4AC2B-FA28-924C-8FBF-63D60390A7AC}"/>
              </a:ext>
            </a:extLst>
          </p:cNvPr>
          <p:cNvSpPr txBox="1"/>
          <p:nvPr/>
        </p:nvSpPr>
        <p:spPr>
          <a:xfrm>
            <a:off x="393589" y="345729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MARCH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61094-DFF8-7040-AC99-6DA8A7F9BB0A}"/>
              </a:ext>
            </a:extLst>
          </p:cNvPr>
          <p:cNvSpPr txBox="1"/>
          <p:nvPr/>
        </p:nvSpPr>
        <p:spPr>
          <a:xfrm>
            <a:off x="405227" y="708315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MARCH 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E28A9-3A0F-E44B-A8C7-1431B616719C}"/>
              </a:ext>
            </a:extLst>
          </p:cNvPr>
          <p:cNvSpPr txBox="1"/>
          <p:nvPr/>
        </p:nvSpPr>
        <p:spPr>
          <a:xfrm>
            <a:off x="405227" y="1651512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APRIL 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12CD9-94DC-A54C-B111-C054E569FE85}"/>
              </a:ext>
            </a:extLst>
          </p:cNvPr>
          <p:cNvSpPr txBox="1"/>
          <p:nvPr/>
        </p:nvSpPr>
        <p:spPr>
          <a:xfrm>
            <a:off x="426641" y="2444400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MAY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B0B41-B2D3-8146-9488-7173449D5F52}"/>
              </a:ext>
            </a:extLst>
          </p:cNvPr>
          <p:cNvSpPr txBox="1"/>
          <p:nvPr/>
        </p:nvSpPr>
        <p:spPr>
          <a:xfrm>
            <a:off x="417259" y="2900597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MAY 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C43C77-9451-8041-90AE-C75BD4F710ED}"/>
              </a:ext>
            </a:extLst>
          </p:cNvPr>
          <p:cNvSpPr txBox="1"/>
          <p:nvPr/>
        </p:nvSpPr>
        <p:spPr>
          <a:xfrm>
            <a:off x="420684" y="3371647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MAY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DE119-C047-484E-B7FB-7B0FA6F8C1A6}"/>
              </a:ext>
            </a:extLst>
          </p:cNvPr>
          <p:cNvSpPr txBox="1"/>
          <p:nvPr/>
        </p:nvSpPr>
        <p:spPr>
          <a:xfrm>
            <a:off x="426641" y="3808456"/>
            <a:ext cx="768096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MAY 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10003-BECF-A545-8606-130D3E92ED9B}"/>
              </a:ext>
            </a:extLst>
          </p:cNvPr>
          <p:cNvSpPr txBox="1"/>
          <p:nvPr/>
        </p:nvSpPr>
        <p:spPr>
          <a:xfrm>
            <a:off x="409682" y="4702977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MAY 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70B76-1156-B84A-92EA-FA058A15AF5F}"/>
              </a:ext>
            </a:extLst>
          </p:cNvPr>
          <p:cNvSpPr txBox="1"/>
          <p:nvPr/>
        </p:nvSpPr>
        <p:spPr>
          <a:xfrm>
            <a:off x="431651" y="5403569"/>
            <a:ext cx="571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JUNE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AAA32F-2FCC-874B-B12C-B774C8E152F1}"/>
              </a:ext>
            </a:extLst>
          </p:cNvPr>
          <p:cNvSpPr txBox="1"/>
          <p:nvPr/>
        </p:nvSpPr>
        <p:spPr>
          <a:xfrm>
            <a:off x="384378" y="5999738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JUNE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0A68E0-6EDC-F142-BF76-1BB6EBB53F9C}"/>
              </a:ext>
            </a:extLst>
          </p:cNvPr>
          <p:cNvSpPr txBox="1"/>
          <p:nvPr/>
        </p:nvSpPr>
        <p:spPr>
          <a:xfrm>
            <a:off x="375016" y="6328934"/>
            <a:ext cx="768096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JUNE 12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9CC8D5-38A0-AC43-814B-9BC1D7440DDE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2391508" y="1738989"/>
            <a:ext cx="8511031" cy="19225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AAC68C-957B-2A4A-8DE4-576C1113D905}"/>
              </a:ext>
            </a:extLst>
          </p:cNvPr>
          <p:cNvCxnSpPr>
            <a:cxnSpLocks/>
            <a:stCxn id="251" idx="3"/>
          </p:cNvCxnSpPr>
          <p:nvPr/>
        </p:nvCxnSpPr>
        <p:spPr>
          <a:xfrm>
            <a:off x="2177715" y="2569152"/>
            <a:ext cx="8724824" cy="69359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1A6BB0-BF60-6341-80E9-EAF469A1B7AC}"/>
              </a:ext>
            </a:extLst>
          </p:cNvPr>
          <p:cNvSpPr txBox="1"/>
          <p:nvPr/>
        </p:nvSpPr>
        <p:spPr>
          <a:xfrm>
            <a:off x="2449671" y="45226"/>
            <a:ext cx="768096" cy="246221"/>
          </a:xfrm>
          <a:prstGeom prst="rect">
            <a:avLst/>
          </a:prstGeom>
          <a:solidFill>
            <a:srgbClr val="FF8AD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FEATURE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5CCC27-0443-6F4D-AB93-8408ECCB0F67}"/>
              </a:ext>
            </a:extLst>
          </p:cNvPr>
          <p:cNvSpPr txBox="1"/>
          <p:nvPr/>
        </p:nvSpPr>
        <p:spPr>
          <a:xfrm>
            <a:off x="3663477" y="51417"/>
            <a:ext cx="768095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DEVLOP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A20446-EAD7-5B43-87E0-0094A18C8A15}"/>
              </a:ext>
            </a:extLst>
          </p:cNvPr>
          <p:cNvSpPr txBox="1"/>
          <p:nvPr/>
        </p:nvSpPr>
        <p:spPr>
          <a:xfrm>
            <a:off x="4744172" y="53368"/>
            <a:ext cx="768096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RELEASE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3523D5-B90E-9347-BAB9-145BF47694A8}"/>
              </a:ext>
            </a:extLst>
          </p:cNvPr>
          <p:cNvSpPr txBox="1"/>
          <p:nvPr/>
        </p:nvSpPr>
        <p:spPr>
          <a:xfrm>
            <a:off x="8339261" y="53368"/>
            <a:ext cx="768096" cy="24622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HOTFIX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365B9D-8034-CD43-A217-5014EC4FEA82}"/>
              </a:ext>
            </a:extLst>
          </p:cNvPr>
          <p:cNvSpPr txBox="1"/>
          <p:nvPr/>
        </p:nvSpPr>
        <p:spPr>
          <a:xfrm>
            <a:off x="5812644" y="48127"/>
            <a:ext cx="768096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BUGFIX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FAEB87-95F4-AC46-85CE-0ADC07124FC5}"/>
              </a:ext>
            </a:extLst>
          </p:cNvPr>
          <p:cNvSpPr txBox="1"/>
          <p:nvPr/>
        </p:nvSpPr>
        <p:spPr>
          <a:xfrm>
            <a:off x="7075952" y="51417"/>
            <a:ext cx="768096" cy="2462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MASTER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E5E3CE-F0C4-9B46-A1FE-AA33D9172E49}"/>
              </a:ext>
            </a:extLst>
          </p:cNvPr>
          <p:cNvSpPr txBox="1"/>
          <p:nvPr/>
        </p:nvSpPr>
        <p:spPr>
          <a:xfrm>
            <a:off x="9590346" y="53368"/>
            <a:ext cx="1112518" cy="2462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ENVIRONMENT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4FB45325-02F4-8B4D-B4C3-73C29178651B}"/>
              </a:ext>
            </a:extLst>
          </p:cNvPr>
          <p:cNvSpPr/>
          <p:nvPr/>
        </p:nvSpPr>
        <p:spPr>
          <a:xfrm>
            <a:off x="7385868" y="324800"/>
            <a:ext cx="128936" cy="6332220"/>
          </a:xfrm>
          <a:prstGeom prst="downArrow">
            <a:avLst/>
          </a:prstGeom>
          <a:gradFill>
            <a:gsLst>
              <a:gs pos="60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4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07AF00DF-D59C-5745-B897-15A010533CF2}"/>
              </a:ext>
            </a:extLst>
          </p:cNvPr>
          <p:cNvSpPr/>
          <p:nvPr/>
        </p:nvSpPr>
        <p:spPr>
          <a:xfrm>
            <a:off x="3964030" y="315656"/>
            <a:ext cx="85197" cy="6332220"/>
          </a:xfrm>
          <a:prstGeom prst="downArrow">
            <a:avLst/>
          </a:prstGeom>
          <a:solidFill>
            <a:srgbClr val="FFC000"/>
          </a:solidFill>
          <a:ln>
            <a:noFill/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873635FF-EB6B-D943-BDA3-90E1F741473F}"/>
              </a:ext>
            </a:extLst>
          </p:cNvPr>
          <p:cNvSpPr/>
          <p:nvPr/>
        </p:nvSpPr>
        <p:spPr>
          <a:xfrm>
            <a:off x="5043023" y="1902653"/>
            <a:ext cx="85197" cy="63728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highlight>
                <a:srgbClr val="808080"/>
              </a:highlight>
            </a:endParaRP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D8695AD1-E7C7-C64C-A574-6AE00A4058C6}"/>
              </a:ext>
            </a:extLst>
          </p:cNvPr>
          <p:cNvSpPr/>
          <p:nvPr/>
        </p:nvSpPr>
        <p:spPr>
          <a:xfrm>
            <a:off x="2548274" y="824755"/>
            <a:ext cx="87458" cy="84118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91A4E4-E698-5F44-B72B-CDF215BC92F9}"/>
              </a:ext>
            </a:extLst>
          </p:cNvPr>
          <p:cNvSpPr/>
          <p:nvPr/>
        </p:nvSpPr>
        <p:spPr>
          <a:xfrm>
            <a:off x="2486831" y="847365"/>
            <a:ext cx="199604" cy="204654"/>
          </a:xfrm>
          <a:prstGeom prst="ellipse">
            <a:avLst/>
          </a:prstGeom>
          <a:solidFill>
            <a:srgbClr val="FF8AD8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8B6417-3242-6740-AE8A-184A9436F416}"/>
              </a:ext>
            </a:extLst>
          </p:cNvPr>
          <p:cNvSpPr/>
          <p:nvPr/>
        </p:nvSpPr>
        <p:spPr>
          <a:xfrm>
            <a:off x="2486831" y="1151667"/>
            <a:ext cx="199604" cy="204654"/>
          </a:xfrm>
          <a:prstGeom prst="ellipse">
            <a:avLst/>
          </a:prstGeom>
          <a:solidFill>
            <a:srgbClr val="FF8AD8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928462-5FC3-E84B-8AE3-EB1621AECD11}"/>
              </a:ext>
            </a:extLst>
          </p:cNvPr>
          <p:cNvSpPr/>
          <p:nvPr/>
        </p:nvSpPr>
        <p:spPr>
          <a:xfrm>
            <a:off x="2493409" y="1440911"/>
            <a:ext cx="199604" cy="204654"/>
          </a:xfrm>
          <a:prstGeom prst="ellipse">
            <a:avLst/>
          </a:prstGeom>
          <a:solidFill>
            <a:srgbClr val="FF8AD8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Group brainstorm">
            <a:extLst>
              <a:ext uri="{FF2B5EF4-FFF2-40B4-BE49-F238E27FC236}">
                <a16:creationId xmlns:a16="http://schemas.microsoft.com/office/drawing/2014/main" id="{78537B4E-6BFC-9F45-A812-15885BF2B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74" y="1040339"/>
            <a:ext cx="506726" cy="506726"/>
          </a:xfrm>
          <a:prstGeom prst="rect">
            <a:avLst/>
          </a:prstGeom>
        </p:spPr>
      </p:pic>
      <p:pic>
        <p:nvPicPr>
          <p:cNvPr id="56" name="Graphic 55" descr="Group brainstorm">
            <a:extLst>
              <a:ext uri="{FF2B5EF4-FFF2-40B4-BE49-F238E27FC236}">
                <a16:creationId xmlns:a16="http://schemas.microsoft.com/office/drawing/2014/main" id="{AAD330FD-03CB-0B40-9803-79B753E7F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842" y="4103768"/>
            <a:ext cx="506726" cy="506726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2D235B22-AC64-4C4A-9A70-76449A6A5E04}"/>
              </a:ext>
            </a:extLst>
          </p:cNvPr>
          <p:cNvSpPr/>
          <p:nvPr/>
        </p:nvSpPr>
        <p:spPr>
          <a:xfrm>
            <a:off x="3897682" y="396079"/>
            <a:ext cx="199604" cy="204654"/>
          </a:xfrm>
          <a:prstGeom prst="ellipse">
            <a:avLst/>
          </a:prstGeom>
          <a:solidFill>
            <a:schemeClr val="accent4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5DA69A-278A-9342-84FC-2D87A3A7D925}"/>
              </a:ext>
            </a:extLst>
          </p:cNvPr>
          <p:cNvCxnSpPr>
            <a:cxnSpLocks/>
            <a:stCxn id="57" idx="2"/>
            <a:endCxn id="49" idx="7"/>
          </p:cNvCxnSpPr>
          <p:nvPr/>
        </p:nvCxnSpPr>
        <p:spPr>
          <a:xfrm flipH="1">
            <a:off x="2657204" y="498406"/>
            <a:ext cx="1240478" cy="378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82944E-DCF3-3145-9140-ADFAA9A7178B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656438" y="498406"/>
            <a:ext cx="1241244" cy="677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CA68FC-4100-B748-9D8A-08CEA05A611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683870" y="498406"/>
            <a:ext cx="1213812" cy="942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F9C1837-6A33-9548-B049-284AE35C863D}"/>
              </a:ext>
            </a:extLst>
          </p:cNvPr>
          <p:cNvSpPr/>
          <p:nvPr/>
        </p:nvSpPr>
        <p:spPr>
          <a:xfrm>
            <a:off x="3897682" y="984647"/>
            <a:ext cx="199604" cy="204654"/>
          </a:xfrm>
          <a:prstGeom prst="ellipse">
            <a:avLst/>
          </a:prstGeom>
          <a:solidFill>
            <a:schemeClr val="accent4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2B39FB6-686F-2A4C-957E-6F68C513825E}"/>
              </a:ext>
            </a:extLst>
          </p:cNvPr>
          <p:cNvSpPr/>
          <p:nvPr/>
        </p:nvSpPr>
        <p:spPr>
          <a:xfrm>
            <a:off x="3889784" y="1638745"/>
            <a:ext cx="199604" cy="204654"/>
          </a:xfrm>
          <a:prstGeom prst="ellipse">
            <a:avLst/>
          </a:prstGeom>
          <a:solidFill>
            <a:schemeClr val="accent4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7DDA15-E9C2-C84D-8C1B-D21FB142BB7A}"/>
              </a:ext>
            </a:extLst>
          </p:cNvPr>
          <p:cNvCxnSpPr>
            <a:cxnSpLocks/>
          </p:cNvCxnSpPr>
          <p:nvPr/>
        </p:nvCxnSpPr>
        <p:spPr>
          <a:xfrm>
            <a:off x="2669393" y="882274"/>
            <a:ext cx="1211247" cy="137282"/>
          </a:xfrm>
          <a:prstGeom prst="straightConnector1">
            <a:avLst/>
          </a:prstGeom>
          <a:ln>
            <a:solidFill>
              <a:srgbClr val="FF8AD8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40ABE3-63FD-7B49-BAAE-36A76F520DD9}"/>
              </a:ext>
            </a:extLst>
          </p:cNvPr>
          <p:cNvCxnSpPr>
            <a:cxnSpLocks/>
            <a:endCxn id="65" idx="3"/>
          </p:cNvCxnSpPr>
          <p:nvPr/>
        </p:nvCxnSpPr>
        <p:spPr>
          <a:xfrm flipV="1">
            <a:off x="2653261" y="1159330"/>
            <a:ext cx="1273652" cy="173590"/>
          </a:xfrm>
          <a:prstGeom prst="straightConnector1">
            <a:avLst/>
          </a:prstGeom>
          <a:ln>
            <a:solidFill>
              <a:srgbClr val="FF8AD8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ED870D-4D9A-124B-8AAD-ADCA4BE203B2}"/>
              </a:ext>
            </a:extLst>
          </p:cNvPr>
          <p:cNvCxnSpPr>
            <a:cxnSpLocks/>
            <a:stCxn id="53" idx="5"/>
            <a:endCxn id="66" idx="2"/>
          </p:cNvCxnSpPr>
          <p:nvPr/>
        </p:nvCxnSpPr>
        <p:spPr>
          <a:xfrm>
            <a:off x="2663782" y="1615594"/>
            <a:ext cx="1226002" cy="125478"/>
          </a:xfrm>
          <a:prstGeom prst="straightConnector1">
            <a:avLst/>
          </a:prstGeom>
          <a:ln>
            <a:solidFill>
              <a:srgbClr val="FF8AD8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49E002-2190-5F48-9D27-F5B82E595042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669393" y="1312640"/>
            <a:ext cx="1249622" cy="356076"/>
          </a:xfrm>
          <a:prstGeom prst="straightConnector1">
            <a:avLst/>
          </a:prstGeom>
          <a:ln>
            <a:solidFill>
              <a:srgbClr val="FF8AD8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E01D79F-C9D9-3E4C-B91D-996997B496E2}"/>
              </a:ext>
            </a:extLst>
          </p:cNvPr>
          <p:cNvSpPr/>
          <p:nvPr/>
        </p:nvSpPr>
        <p:spPr>
          <a:xfrm>
            <a:off x="4985819" y="1915577"/>
            <a:ext cx="199604" cy="204654"/>
          </a:xfrm>
          <a:prstGeom prst="ellipse">
            <a:avLst/>
          </a:prstGeom>
          <a:solidFill>
            <a:schemeClr val="accent6">
              <a:lumMod val="50000"/>
            </a:schemeClr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F6C21B2-A177-104B-BD80-62FD5022FB42}"/>
              </a:ext>
            </a:extLst>
          </p:cNvPr>
          <p:cNvSpPr/>
          <p:nvPr/>
        </p:nvSpPr>
        <p:spPr>
          <a:xfrm>
            <a:off x="4985819" y="2463828"/>
            <a:ext cx="199604" cy="204654"/>
          </a:xfrm>
          <a:prstGeom prst="ellipse">
            <a:avLst/>
          </a:prstGeom>
          <a:solidFill>
            <a:schemeClr val="accent6">
              <a:lumMod val="50000"/>
            </a:schemeClr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474CE2-D366-A54C-A1D4-C70F8421F520}"/>
              </a:ext>
            </a:extLst>
          </p:cNvPr>
          <p:cNvCxnSpPr>
            <a:cxnSpLocks/>
          </p:cNvCxnSpPr>
          <p:nvPr/>
        </p:nvCxnSpPr>
        <p:spPr>
          <a:xfrm flipV="1">
            <a:off x="1113296" y="833492"/>
            <a:ext cx="9816675" cy="19225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0FF4F61-70BF-374B-ACD6-8B1ABB0DC26F}"/>
              </a:ext>
            </a:extLst>
          </p:cNvPr>
          <p:cNvSpPr txBox="1"/>
          <p:nvPr/>
        </p:nvSpPr>
        <p:spPr>
          <a:xfrm>
            <a:off x="400418" y="1895760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APRIL 27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57C4FC5-F0FC-154B-B008-DC06D4500FB4}"/>
              </a:ext>
            </a:extLst>
          </p:cNvPr>
          <p:cNvCxnSpPr>
            <a:cxnSpLocks/>
            <a:stCxn id="66" idx="6"/>
            <a:endCxn id="78" idx="1"/>
          </p:cNvCxnSpPr>
          <p:nvPr/>
        </p:nvCxnSpPr>
        <p:spPr>
          <a:xfrm>
            <a:off x="4089388" y="1741072"/>
            <a:ext cx="925662" cy="204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3D74EA-6DFB-D340-8697-4E1B79347106}"/>
              </a:ext>
            </a:extLst>
          </p:cNvPr>
          <p:cNvCxnSpPr>
            <a:cxnSpLocks/>
          </p:cNvCxnSpPr>
          <p:nvPr/>
        </p:nvCxnSpPr>
        <p:spPr>
          <a:xfrm>
            <a:off x="4080244" y="1064416"/>
            <a:ext cx="6066361" cy="135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C90B81F-AB6E-064A-B520-912117009875}"/>
              </a:ext>
            </a:extLst>
          </p:cNvPr>
          <p:cNvCxnSpPr>
            <a:cxnSpLocks/>
            <a:stCxn id="66" idx="7"/>
          </p:cNvCxnSpPr>
          <p:nvPr/>
        </p:nvCxnSpPr>
        <p:spPr>
          <a:xfrm flipV="1">
            <a:off x="4060157" y="1346901"/>
            <a:ext cx="6086448" cy="321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0FC9381-6F07-CE4F-AD94-32EBF51BCD21}"/>
              </a:ext>
            </a:extLst>
          </p:cNvPr>
          <p:cNvSpPr txBox="1"/>
          <p:nvPr/>
        </p:nvSpPr>
        <p:spPr>
          <a:xfrm>
            <a:off x="10485512" y="2168241"/>
            <a:ext cx="504370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SIT1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793C85-EED0-C947-878A-B6F5CC62FBC8}"/>
              </a:ext>
            </a:extLst>
          </p:cNvPr>
          <p:cNvSpPr txBox="1"/>
          <p:nvPr/>
        </p:nvSpPr>
        <p:spPr>
          <a:xfrm>
            <a:off x="10494656" y="1144113"/>
            <a:ext cx="504370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DEV1</a:t>
            </a:r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7E2BA40C-F7BE-104B-A55E-2C2B68A2CB42}"/>
              </a:ext>
            </a:extLst>
          </p:cNvPr>
          <p:cNvSpPr/>
          <p:nvPr/>
        </p:nvSpPr>
        <p:spPr>
          <a:xfrm>
            <a:off x="6124085" y="361523"/>
            <a:ext cx="128936" cy="6332220"/>
          </a:xfrm>
          <a:prstGeom prst="downArrow">
            <a:avLst/>
          </a:prstGeom>
          <a:solidFill>
            <a:schemeClr val="bg2">
              <a:lumMod val="90000"/>
              <a:alpha val="31000"/>
            </a:schemeClr>
          </a:soli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8439A91-0FBD-A94E-AAF6-D0D1C27E3631}"/>
              </a:ext>
            </a:extLst>
          </p:cNvPr>
          <p:cNvSpPr/>
          <p:nvPr/>
        </p:nvSpPr>
        <p:spPr>
          <a:xfrm>
            <a:off x="6082898" y="2192133"/>
            <a:ext cx="199604" cy="204654"/>
          </a:xfrm>
          <a:prstGeom prst="ellipse">
            <a:avLst/>
          </a:prstGeom>
          <a:solidFill>
            <a:srgbClr val="00B050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5CCAA10-11FC-3C4D-9895-7903DA3EC15D}"/>
              </a:ext>
            </a:extLst>
          </p:cNvPr>
          <p:cNvCxnSpPr>
            <a:cxnSpLocks/>
          </p:cNvCxnSpPr>
          <p:nvPr/>
        </p:nvCxnSpPr>
        <p:spPr>
          <a:xfrm>
            <a:off x="5168380" y="2033680"/>
            <a:ext cx="925662" cy="2044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F63B7C-28DD-E349-A030-689E6DFD369B}"/>
              </a:ext>
            </a:extLst>
          </p:cNvPr>
          <p:cNvCxnSpPr>
            <a:cxnSpLocks/>
            <a:endCxn id="79" idx="6"/>
          </p:cNvCxnSpPr>
          <p:nvPr/>
        </p:nvCxnSpPr>
        <p:spPr>
          <a:xfrm flipH="1">
            <a:off x="5185423" y="2358917"/>
            <a:ext cx="908504" cy="2072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D419C27-1D23-CB4C-9A74-A835336707CB}"/>
              </a:ext>
            </a:extLst>
          </p:cNvPr>
          <p:cNvCxnSpPr>
            <a:cxnSpLocks/>
          </p:cNvCxnSpPr>
          <p:nvPr/>
        </p:nvCxnSpPr>
        <p:spPr>
          <a:xfrm flipV="1">
            <a:off x="5128220" y="2311760"/>
            <a:ext cx="4959937" cy="2795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D334269-AC5C-5544-A889-AE2726310255}"/>
              </a:ext>
            </a:extLst>
          </p:cNvPr>
          <p:cNvSpPr txBox="1"/>
          <p:nvPr/>
        </p:nvSpPr>
        <p:spPr>
          <a:xfrm>
            <a:off x="11034152" y="2168241"/>
            <a:ext cx="504370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UAT1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B2C1A3-7DFB-B847-B65A-2168CCC1B073}"/>
              </a:ext>
            </a:extLst>
          </p:cNvPr>
          <p:cNvSpPr txBox="1"/>
          <p:nvPr/>
        </p:nvSpPr>
        <p:spPr>
          <a:xfrm>
            <a:off x="11582791" y="2169259"/>
            <a:ext cx="580223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PERF1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1DCC14F-356F-7949-93E4-64FA9AB630E9}"/>
              </a:ext>
            </a:extLst>
          </p:cNvPr>
          <p:cNvCxnSpPr>
            <a:cxnSpLocks/>
          </p:cNvCxnSpPr>
          <p:nvPr/>
        </p:nvCxnSpPr>
        <p:spPr>
          <a:xfrm>
            <a:off x="1006336" y="3472152"/>
            <a:ext cx="9479176" cy="100211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27" descr="Server">
            <a:extLst>
              <a:ext uri="{FF2B5EF4-FFF2-40B4-BE49-F238E27FC236}">
                <a16:creationId xmlns:a16="http://schemas.microsoft.com/office/drawing/2014/main" id="{124CF9B0-BD8D-EC4C-9850-95D21E0AA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5738" y="3397755"/>
            <a:ext cx="380026" cy="380024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7C563699-8056-024A-AA99-6C44BBB00E9D}"/>
              </a:ext>
            </a:extLst>
          </p:cNvPr>
          <p:cNvSpPr txBox="1"/>
          <p:nvPr/>
        </p:nvSpPr>
        <p:spPr>
          <a:xfrm>
            <a:off x="10515555" y="3449252"/>
            <a:ext cx="668747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489423C-24D0-1345-8387-96C24423E017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5156192" y="2638511"/>
            <a:ext cx="4990413" cy="83364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69EFDAF-B0D0-D541-96F8-570B056D43B0}"/>
              </a:ext>
            </a:extLst>
          </p:cNvPr>
          <p:cNvSpPr txBox="1"/>
          <p:nvPr/>
        </p:nvSpPr>
        <p:spPr>
          <a:xfrm>
            <a:off x="914243" y="5698527"/>
            <a:ext cx="2054542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accent6">
                    <a:lumMod val="50000"/>
                  </a:schemeClr>
                </a:solidFill>
              </a:rPr>
              <a:t>SIGN OFF FROM TESTING TEAM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02FEC8B-822E-B346-A05C-133AE3DE5292}"/>
              </a:ext>
            </a:extLst>
          </p:cNvPr>
          <p:cNvSpPr txBox="1"/>
          <p:nvPr/>
        </p:nvSpPr>
        <p:spPr>
          <a:xfrm>
            <a:off x="1216125" y="3743142"/>
            <a:ext cx="1179759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accent6">
                    <a:lumMod val="50000"/>
                  </a:schemeClr>
                </a:solidFill>
              </a:rPr>
              <a:t>PROD1 VALIDATION &amp; GO LIVE</a:t>
            </a:r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77C1D31E-3EF5-EB45-807C-29295FE0DF7F}"/>
              </a:ext>
            </a:extLst>
          </p:cNvPr>
          <p:cNvSpPr/>
          <p:nvPr/>
        </p:nvSpPr>
        <p:spPr>
          <a:xfrm>
            <a:off x="2511120" y="4146919"/>
            <a:ext cx="85197" cy="45822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5EF339B-AD39-7541-855C-F263A4C47EFD}"/>
              </a:ext>
            </a:extLst>
          </p:cNvPr>
          <p:cNvSpPr/>
          <p:nvPr/>
        </p:nvSpPr>
        <p:spPr>
          <a:xfrm>
            <a:off x="2456833" y="4101815"/>
            <a:ext cx="199604" cy="204654"/>
          </a:xfrm>
          <a:prstGeom prst="ellipse">
            <a:avLst/>
          </a:prstGeom>
          <a:solidFill>
            <a:srgbClr val="FF8AD8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8239DC6-8779-9E42-88C9-52C9558EE559}"/>
              </a:ext>
            </a:extLst>
          </p:cNvPr>
          <p:cNvSpPr/>
          <p:nvPr/>
        </p:nvSpPr>
        <p:spPr>
          <a:xfrm>
            <a:off x="2456833" y="4467575"/>
            <a:ext cx="199604" cy="204654"/>
          </a:xfrm>
          <a:prstGeom prst="ellipse">
            <a:avLst/>
          </a:prstGeom>
          <a:solidFill>
            <a:srgbClr val="FF8AD8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4330A8B-DB33-9D47-9C84-8EF909AC224C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2638151" y="1813428"/>
            <a:ext cx="1280864" cy="237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CA4680C-2C29-8245-932D-18B080631128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2665583" y="1813428"/>
            <a:ext cx="1253432" cy="2727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00EAB8BE-E3C4-864C-BED8-F651955FA8B4}"/>
              </a:ext>
            </a:extLst>
          </p:cNvPr>
          <p:cNvSpPr/>
          <p:nvPr/>
        </p:nvSpPr>
        <p:spPr>
          <a:xfrm>
            <a:off x="3906826" y="4721601"/>
            <a:ext cx="199604" cy="204654"/>
          </a:xfrm>
          <a:prstGeom prst="ellipse">
            <a:avLst/>
          </a:prstGeom>
          <a:solidFill>
            <a:schemeClr val="accent4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3202D33-3CFF-3F42-A33C-A7E471C90F4F}"/>
              </a:ext>
            </a:extLst>
          </p:cNvPr>
          <p:cNvSpPr/>
          <p:nvPr/>
        </p:nvSpPr>
        <p:spPr>
          <a:xfrm>
            <a:off x="3897682" y="4264401"/>
            <a:ext cx="199604" cy="204654"/>
          </a:xfrm>
          <a:prstGeom prst="ellipse">
            <a:avLst/>
          </a:prstGeom>
          <a:solidFill>
            <a:schemeClr val="accent4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4FDBE6E-1771-3C45-975D-A22FD570712D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2563198" y="4239922"/>
            <a:ext cx="1334484" cy="126806"/>
          </a:xfrm>
          <a:prstGeom prst="straightConnector1">
            <a:avLst/>
          </a:prstGeom>
          <a:ln>
            <a:solidFill>
              <a:srgbClr val="FF8AD8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679D3DE-F28F-9242-BFB9-E83AED85D869}"/>
              </a:ext>
            </a:extLst>
          </p:cNvPr>
          <p:cNvCxnSpPr>
            <a:cxnSpLocks/>
            <a:endCxn id="155" idx="3"/>
          </p:cNvCxnSpPr>
          <p:nvPr/>
        </p:nvCxnSpPr>
        <p:spPr>
          <a:xfrm flipV="1">
            <a:off x="2563198" y="4439084"/>
            <a:ext cx="1363715" cy="166598"/>
          </a:xfrm>
          <a:prstGeom prst="straightConnector1">
            <a:avLst/>
          </a:prstGeom>
          <a:ln>
            <a:solidFill>
              <a:srgbClr val="FF8AD8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6E63365-42C5-0248-A505-4BF7D6879F18}"/>
              </a:ext>
            </a:extLst>
          </p:cNvPr>
          <p:cNvCxnSpPr>
            <a:cxnSpLocks/>
            <a:stCxn id="145" idx="5"/>
            <a:endCxn id="153" idx="3"/>
          </p:cNvCxnSpPr>
          <p:nvPr/>
        </p:nvCxnSpPr>
        <p:spPr>
          <a:xfrm>
            <a:off x="2627206" y="4276498"/>
            <a:ext cx="1308851" cy="619786"/>
          </a:xfrm>
          <a:prstGeom prst="straightConnector1">
            <a:avLst/>
          </a:prstGeom>
          <a:ln>
            <a:solidFill>
              <a:srgbClr val="FF8AD8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4E80AB-21CA-9049-83F4-B4649CE7BEE6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2554054" y="4669690"/>
            <a:ext cx="1352772" cy="154238"/>
          </a:xfrm>
          <a:prstGeom prst="straightConnector1">
            <a:avLst/>
          </a:prstGeom>
          <a:ln>
            <a:solidFill>
              <a:srgbClr val="FF8AD8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6" name="Graphic 165" descr="Server">
            <a:extLst>
              <a:ext uri="{FF2B5EF4-FFF2-40B4-BE49-F238E27FC236}">
                <a16:creationId xmlns:a16="http://schemas.microsoft.com/office/drawing/2014/main" id="{2777D55F-A2E6-3E4D-88DD-455B99FD2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8855" y="4161014"/>
            <a:ext cx="407530" cy="407528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15A06EC-9713-1F41-B7F4-0827C3349D6D}"/>
              </a:ext>
            </a:extLst>
          </p:cNvPr>
          <p:cNvCxnSpPr>
            <a:cxnSpLocks/>
            <a:stCxn id="155" idx="6"/>
          </p:cNvCxnSpPr>
          <p:nvPr/>
        </p:nvCxnSpPr>
        <p:spPr>
          <a:xfrm flipV="1">
            <a:off x="4097286" y="4302400"/>
            <a:ext cx="6049319" cy="64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AED229-E48A-224E-961F-F8C4D762D108}"/>
              </a:ext>
            </a:extLst>
          </p:cNvPr>
          <p:cNvCxnSpPr>
            <a:cxnSpLocks/>
            <a:stCxn id="153" idx="7"/>
          </p:cNvCxnSpPr>
          <p:nvPr/>
        </p:nvCxnSpPr>
        <p:spPr>
          <a:xfrm flipV="1">
            <a:off x="4077199" y="4487469"/>
            <a:ext cx="6069406" cy="264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6739E-67E7-F445-B812-A0FB17626FD6}"/>
              </a:ext>
            </a:extLst>
          </p:cNvPr>
          <p:cNvSpPr txBox="1"/>
          <p:nvPr/>
        </p:nvSpPr>
        <p:spPr>
          <a:xfrm>
            <a:off x="10540376" y="4225641"/>
            <a:ext cx="504370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DEV2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990C925-5899-8C4D-9F7D-A68C53D67182}"/>
              </a:ext>
            </a:extLst>
          </p:cNvPr>
          <p:cNvSpPr txBox="1"/>
          <p:nvPr/>
        </p:nvSpPr>
        <p:spPr>
          <a:xfrm>
            <a:off x="405574" y="5024305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MAY 25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F8E1F79-B4DC-E441-9278-DFAB83F81A53}"/>
              </a:ext>
            </a:extLst>
          </p:cNvPr>
          <p:cNvCxnSpPr>
            <a:cxnSpLocks/>
          </p:cNvCxnSpPr>
          <p:nvPr/>
        </p:nvCxnSpPr>
        <p:spPr>
          <a:xfrm flipV="1">
            <a:off x="966992" y="5143788"/>
            <a:ext cx="9898971" cy="24898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E582C54D-2EFE-F947-886F-9A2BA660F05F}"/>
              </a:ext>
            </a:extLst>
          </p:cNvPr>
          <p:cNvSpPr/>
          <p:nvPr/>
        </p:nvSpPr>
        <p:spPr>
          <a:xfrm>
            <a:off x="5003091" y="5059568"/>
            <a:ext cx="199604" cy="204654"/>
          </a:xfrm>
          <a:prstGeom prst="ellipse">
            <a:avLst/>
          </a:prstGeom>
          <a:solidFill>
            <a:schemeClr val="accent6">
              <a:lumMod val="50000"/>
            </a:schemeClr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F318F67-2D44-E440-832D-0F637A102FA1}"/>
              </a:ext>
            </a:extLst>
          </p:cNvPr>
          <p:cNvCxnSpPr>
            <a:cxnSpLocks/>
            <a:stCxn id="256" idx="3"/>
          </p:cNvCxnSpPr>
          <p:nvPr/>
        </p:nvCxnSpPr>
        <p:spPr>
          <a:xfrm flipV="1">
            <a:off x="2174075" y="5491261"/>
            <a:ext cx="8646168" cy="7568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Graphic 180" descr="Server">
            <a:extLst>
              <a:ext uri="{FF2B5EF4-FFF2-40B4-BE49-F238E27FC236}">
                <a16:creationId xmlns:a16="http://schemas.microsoft.com/office/drawing/2014/main" id="{BE35D35E-3592-934C-AC6D-CB6B37337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1024" y="5152268"/>
            <a:ext cx="371886" cy="37188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E409AD5F-2D45-CD4C-8674-C447B9717687}"/>
              </a:ext>
            </a:extLst>
          </p:cNvPr>
          <p:cNvSpPr txBox="1"/>
          <p:nvPr/>
        </p:nvSpPr>
        <p:spPr>
          <a:xfrm>
            <a:off x="10485512" y="5194905"/>
            <a:ext cx="504370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SIT2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16956D8-F899-F444-8A09-FDF8ED612538}"/>
              </a:ext>
            </a:extLst>
          </p:cNvPr>
          <p:cNvSpPr txBox="1"/>
          <p:nvPr/>
        </p:nvSpPr>
        <p:spPr>
          <a:xfrm>
            <a:off x="11034152" y="5194905"/>
            <a:ext cx="504370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UAT2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77DD875-F871-314B-B4AF-A34D32769D6D}"/>
              </a:ext>
            </a:extLst>
          </p:cNvPr>
          <p:cNvSpPr txBox="1"/>
          <p:nvPr/>
        </p:nvSpPr>
        <p:spPr>
          <a:xfrm>
            <a:off x="11582792" y="5205000"/>
            <a:ext cx="580223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PERF2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5AF4804-E95F-A04B-9F4C-B4A0DC3E34FA}"/>
              </a:ext>
            </a:extLst>
          </p:cNvPr>
          <p:cNvSpPr/>
          <p:nvPr/>
        </p:nvSpPr>
        <p:spPr>
          <a:xfrm>
            <a:off x="6092042" y="5255373"/>
            <a:ext cx="199604" cy="204654"/>
          </a:xfrm>
          <a:prstGeom prst="ellipse">
            <a:avLst/>
          </a:prstGeom>
          <a:solidFill>
            <a:srgbClr val="00B050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704C8BE-A3BC-CD43-B8E1-C3D8C395FD0D}"/>
              </a:ext>
            </a:extLst>
          </p:cNvPr>
          <p:cNvCxnSpPr>
            <a:cxnSpLocks/>
          </p:cNvCxnSpPr>
          <p:nvPr/>
        </p:nvCxnSpPr>
        <p:spPr>
          <a:xfrm>
            <a:off x="5186668" y="5142640"/>
            <a:ext cx="925662" cy="2044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0DC9F45-18C4-554A-82E0-4EC328AB38FC}"/>
              </a:ext>
            </a:extLst>
          </p:cNvPr>
          <p:cNvCxnSpPr>
            <a:cxnSpLocks/>
          </p:cNvCxnSpPr>
          <p:nvPr/>
        </p:nvCxnSpPr>
        <p:spPr>
          <a:xfrm flipH="1">
            <a:off x="5156521" y="5390300"/>
            <a:ext cx="944874" cy="351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6B614312-949B-BC4E-B8D3-6DCE903BDC16}"/>
              </a:ext>
            </a:extLst>
          </p:cNvPr>
          <p:cNvSpPr/>
          <p:nvPr/>
        </p:nvSpPr>
        <p:spPr>
          <a:xfrm>
            <a:off x="4993947" y="5388752"/>
            <a:ext cx="199604" cy="204654"/>
          </a:xfrm>
          <a:prstGeom prst="ellipse">
            <a:avLst/>
          </a:prstGeom>
          <a:solidFill>
            <a:schemeClr val="accent6">
              <a:lumMod val="50000"/>
            </a:schemeClr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C84172-60B9-844B-BEFA-6DF0638ED774}"/>
              </a:ext>
            </a:extLst>
          </p:cNvPr>
          <p:cNvCxnSpPr>
            <a:cxnSpLocks/>
          </p:cNvCxnSpPr>
          <p:nvPr/>
        </p:nvCxnSpPr>
        <p:spPr>
          <a:xfrm flipV="1">
            <a:off x="961364" y="6066263"/>
            <a:ext cx="9101167" cy="56586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Graphic 191" descr="Server">
            <a:extLst>
              <a:ext uri="{FF2B5EF4-FFF2-40B4-BE49-F238E27FC236}">
                <a16:creationId xmlns:a16="http://schemas.microsoft.com/office/drawing/2014/main" id="{B27A36A5-BC47-AD42-806A-A436136AD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8399" y="5838565"/>
            <a:ext cx="371886" cy="371886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CE096872-A917-E14D-BBB7-952D9461C715}"/>
              </a:ext>
            </a:extLst>
          </p:cNvPr>
          <p:cNvSpPr txBox="1"/>
          <p:nvPr/>
        </p:nvSpPr>
        <p:spPr>
          <a:xfrm>
            <a:off x="10464207" y="5862050"/>
            <a:ext cx="668747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PROD2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707A523-D178-2C40-924E-E3D3998DBF6B}"/>
              </a:ext>
            </a:extLst>
          </p:cNvPr>
          <p:cNvCxnSpPr>
            <a:cxnSpLocks/>
          </p:cNvCxnSpPr>
          <p:nvPr/>
        </p:nvCxnSpPr>
        <p:spPr>
          <a:xfrm>
            <a:off x="5187977" y="5530063"/>
            <a:ext cx="4953054" cy="40839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C43BA9B8-4F0A-6A47-A071-18E5A04F3F8E}"/>
              </a:ext>
            </a:extLst>
          </p:cNvPr>
          <p:cNvSpPr txBox="1"/>
          <p:nvPr/>
        </p:nvSpPr>
        <p:spPr>
          <a:xfrm>
            <a:off x="429393" y="5694248"/>
            <a:ext cx="76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JUNE 8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DA83A93-40A1-0944-BD6A-DE1B0BC49132}"/>
              </a:ext>
            </a:extLst>
          </p:cNvPr>
          <p:cNvSpPr txBox="1"/>
          <p:nvPr/>
        </p:nvSpPr>
        <p:spPr>
          <a:xfrm>
            <a:off x="1185770" y="6321602"/>
            <a:ext cx="2120532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accent6">
                    <a:lumMod val="50000"/>
                  </a:schemeClr>
                </a:solidFill>
              </a:rPr>
              <a:t>PROD2 VALIDATION &amp; GO LIVE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02C68E2-3FF0-284C-B6B1-44706B692B4F}"/>
              </a:ext>
            </a:extLst>
          </p:cNvPr>
          <p:cNvSpPr/>
          <p:nvPr/>
        </p:nvSpPr>
        <p:spPr>
          <a:xfrm>
            <a:off x="7363058" y="3819765"/>
            <a:ext cx="199604" cy="204654"/>
          </a:xfrm>
          <a:prstGeom prst="ellipse">
            <a:avLst/>
          </a:prstGeom>
          <a:solidFill>
            <a:srgbClr val="0070C0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F58D140-C4D8-4843-9D0C-8DF138C5C807}"/>
              </a:ext>
            </a:extLst>
          </p:cNvPr>
          <p:cNvCxnSpPr>
            <a:cxnSpLocks/>
            <a:stCxn id="79" idx="5"/>
            <a:endCxn id="201" idx="1"/>
          </p:cNvCxnSpPr>
          <p:nvPr/>
        </p:nvCxnSpPr>
        <p:spPr>
          <a:xfrm>
            <a:off x="5156192" y="2638511"/>
            <a:ext cx="2236097" cy="12112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85EC4818-68FD-0B40-8F4C-25E52DC08648}"/>
              </a:ext>
            </a:extLst>
          </p:cNvPr>
          <p:cNvSpPr/>
          <p:nvPr/>
        </p:nvSpPr>
        <p:spPr>
          <a:xfrm>
            <a:off x="3906826" y="3843777"/>
            <a:ext cx="199604" cy="204654"/>
          </a:xfrm>
          <a:prstGeom prst="ellipse">
            <a:avLst/>
          </a:prstGeom>
          <a:solidFill>
            <a:schemeClr val="accent4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390F9F5-008C-4C4A-96A1-67F7550ED8F4}"/>
              </a:ext>
            </a:extLst>
          </p:cNvPr>
          <p:cNvCxnSpPr>
            <a:cxnSpLocks/>
            <a:stCxn id="79" idx="3"/>
            <a:endCxn id="208" idx="7"/>
          </p:cNvCxnSpPr>
          <p:nvPr/>
        </p:nvCxnSpPr>
        <p:spPr>
          <a:xfrm flipH="1">
            <a:off x="4077199" y="2638511"/>
            <a:ext cx="937851" cy="123523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9571E45A-FEDF-0542-B3B7-F50399B34223}"/>
              </a:ext>
            </a:extLst>
          </p:cNvPr>
          <p:cNvCxnSpPr>
            <a:cxnSpLocks/>
            <a:stCxn id="208" idx="3"/>
            <a:endCxn id="145" idx="6"/>
          </p:cNvCxnSpPr>
          <p:nvPr/>
        </p:nvCxnSpPr>
        <p:spPr>
          <a:xfrm flipH="1">
            <a:off x="2656437" y="4018460"/>
            <a:ext cx="1279620" cy="185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DC41E48-0F60-C342-9A84-A0215744E0A5}"/>
              </a:ext>
            </a:extLst>
          </p:cNvPr>
          <p:cNvCxnSpPr>
            <a:cxnSpLocks/>
            <a:stCxn id="208" idx="3"/>
            <a:endCxn id="146" idx="5"/>
          </p:cNvCxnSpPr>
          <p:nvPr/>
        </p:nvCxnSpPr>
        <p:spPr>
          <a:xfrm flipH="1">
            <a:off x="2627206" y="4018460"/>
            <a:ext cx="1308851" cy="623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B3A0EDA-8837-1B44-B450-D5091D59B819}"/>
              </a:ext>
            </a:extLst>
          </p:cNvPr>
          <p:cNvSpPr txBox="1"/>
          <p:nvPr/>
        </p:nvSpPr>
        <p:spPr>
          <a:xfrm>
            <a:off x="7476800" y="3733403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/>
              <a:t>TAG RELEASE</a:t>
            </a:r>
          </a:p>
        </p:txBody>
      </p: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399C9387-C767-954F-9417-611B59B891F2}"/>
              </a:ext>
            </a:extLst>
          </p:cNvPr>
          <p:cNvSpPr/>
          <p:nvPr/>
        </p:nvSpPr>
        <p:spPr>
          <a:xfrm>
            <a:off x="8675261" y="388955"/>
            <a:ext cx="128936" cy="6332220"/>
          </a:xfrm>
          <a:prstGeom prst="downArrow">
            <a:avLst/>
          </a:prstGeom>
          <a:solidFill>
            <a:schemeClr val="bg2">
              <a:lumMod val="90000"/>
              <a:alpha val="31000"/>
            </a:schemeClr>
          </a:soli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F6055B6-32E7-034B-AB97-B8DEF013E9EF}"/>
              </a:ext>
            </a:extLst>
          </p:cNvPr>
          <p:cNvSpPr/>
          <p:nvPr/>
        </p:nvSpPr>
        <p:spPr>
          <a:xfrm>
            <a:off x="8634074" y="4743309"/>
            <a:ext cx="199604" cy="204654"/>
          </a:xfrm>
          <a:prstGeom prst="ellipse">
            <a:avLst/>
          </a:prstGeom>
          <a:solidFill>
            <a:srgbClr val="C00000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04DB5BC-F1B6-984F-927A-7B264B1125C8}"/>
              </a:ext>
            </a:extLst>
          </p:cNvPr>
          <p:cNvCxnSpPr>
            <a:cxnSpLocks/>
            <a:endCxn id="221" idx="1"/>
          </p:cNvCxnSpPr>
          <p:nvPr/>
        </p:nvCxnSpPr>
        <p:spPr>
          <a:xfrm>
            <a:off x="7536676" y="3999640"/>
            <a:ext cx="1126629" cy="773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4" name="Graphic 223" descr="Server">
            <a:extLst>
              <a:ext uri="{FF2B5EF4-FFF2-40B4-BE49-F238E27FC236}">
                <a16:creationId xmlns:a16="http://schemas.microsoft.com/office/drawing/2014/main" id="{A53F978D-F6B1-8A4D-B31F-28CC5E29F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7093" y="4705769"/>
            <a:ext cx="371886" cy="371886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5089366A-0C4F-4A4A-B8BA-ADD991906ED3}"/>
              </a:ext>
            </a:extLst>
          </p:cNvPr>
          <p:cNvSpPr txBox="1"/>
          <p:nvPr/>
        </p:nvSpPr>
        <p:spPr>
          <a:xfrm>
            <a:off x="10478979" y="4756844"/>
            <a:ext cx="668747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PROD1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577489A-68C0-6E42-A700-E2C2D23839CB}"/>
              </a:ext>
            </a:extLst>
          </p:cNvPr>
          <p:cNvCxnSpPr>
            <a:cxnSpLocks/>
          </p:cNvCxnSpPr>
          <p:nvPr/>
        </p:nvCxnSpPr>
        <p:spPr>
          <a:xfrm flipH="1" flipV="1">
            <a:off x="4089389" y="4876608"/>
            <a:ext cx="4573916" cy="48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FC0BC136-9C08-4341-BAE1-F7F7E91902CF}"/>
              </a:ext>
            </a:extLst>
          </p:cNvPr>
          <p:cNvSpPr/>
          <p:nvPr/>
        </p:nvSpPr>
        <p:spPr>
          <a:xfrm>
            <a:off x="7346733" y="4669345"/>
            <a:ext cx="199604" cy="204654"/>
          </a:xfrm>
          <a:prstGeom prst="ellipse">
            <a:avLst/>
          </a:prstGeom>
          <a:solidFill>
            <a:srgbClr val="0070C0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3CEB119-7601-0041-B2D5-12DC5086849F}"/>
              </a:ext>
            </a:extLst>
          </p:cNvPr>
          <p:cNvCxnSpPr>
            <a:cxnSpLocks/>
          </p:cNvCxnSpPr>
          <p:nvPr/>
        </p:nvCxnSpPr>
        <p:spPr>
          <a:xfrm flipV="1">
            <a:off x="8792557" y="4793715"/>
            <a:ext cx="1380213" cy="379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9EFA3EE6-C58D-B349-B0EA-5A58C512499A}"/>
              </a:ext>
            </a:extLst>
          </p:cNvPr>
          <p:cNvSpPr txBox="1"/>
          <p:nvPr/>
        </p:nvSpPr>
        <p:spPr>
          <a:xfrm>
            <a:off x="7677968" y="4666091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/>
              <a:t>TAG RELEASE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D3C8260-0737-1E4A-A5DE-CC10448C7211}"/>
              </a:ext>
            </a:extLst>
          </p:cNvPr>
          <p:cNvSpPr txBox="1"/>
          <p:nvPr/>
        </p:nvSpPr>
        <p:spPr>
          <a:xfrm>
            <a:off x="1059869" y="313790"/>
            <a:ext cx="1213813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accent6">
                    <a:lumMod val="50000"/>
                  </a:schemeClr>
                </a:solidFill>
              </a:rPr>
              <a:t>PI PLANNING 202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416249D-AD33-1345-B95E-BC151D89C800}"/>
              </a:ext>
            </a:extLst>
          </p:cNvPr>
          <p:cNvSpPr txBox="1"/>
          <p:nvPr/>
        </p:nvSpPr>
        <p:spPr>
          <a:xfrm rot="21113501">
            <a:off x="3000524" y="1100931"/>
            <a:ext cx="8538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PULL REQUEST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A070181-8280-5849-A720-7EE6BBF71AAE}"/>
              </a:ext>
            </a:extLst>
          </p:cNvPr>
          <p:cNvSpPr txBox="1"/>
          <p:nvPr/>
        </p:nvSpPr>
        <p:spPr>
          <a:xfrm rot="1126936">
            <a:off x="3289560" y="1446992"/>
            <a:ext cx="6615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PULL REQUEST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E0CB812-F8D6-574B-A22B-AC03B1524F0F}"/>
              </a:ext>
            </a:extLst>
          </p:cNvPr>
          <p:cNvSpPr txBox="1"/>
          <p:nvPr/>
        </p:nvSpPr>
        <p:spPr>
          <a:xfrm rot="247311">
            <a:off x="2647103" y="1515938"/>
            <a:ext cx="8538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PULL REQUEST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ECD629E-1E8E-0C4B-8171-AC3591067E15}"/>
              </a:ext>
            </a:extLst>
          </p:cNvPr>
          <p:cNvSpPr txBox="1"/>
          <p:nvPr/>
        </p:nvSpPr>
        <p:spPr>
          <a:xfrm rot="484852">
            <a:off x="3261712" y="863615"/>
            <a:ext cx="8538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PULL REQUEST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B712F5-F41B-EA48-9272-8D0E2D5C1E8D}"/>
              </a:ext>
            </a:extLst>
          </p:cNvPr>
          <p:cNvSpPr txBox="1"/>
          <p:nvPr/>
        </p:nvSpPr>
        <p:spPr>
          <a:xfrm rot="247311">
            <a:off x="2816436" y="4166005"/>
            <a:ext cx="8538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PULL REQUEST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83F03AB-C05F-0342-AA32-6CFC29B2731F}"/>
              </a:ext>
            </a:extLst>
          </p:cNvPr>
          <p:cNvSpPr txBox="1"/>
          <p:nvPr/>
        </p:nvSpPr>
        <p:spPr>
          <a:xfrm rot="21113501">
            <a:off x="3093656" y="4343665"/>
            <a:ext cx="8538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PULL REQUEST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C0869E6-3206-C846-BF4A-A5D29743DA36}"/>
              </a:ext>
            </a:extLst>
          </p:cNvPr>
          <p:cNvSpPr txBox="1"/>
          <p:nvPr/>
        </p:nvSpPr>
        <p:spPr>
          <a:xfrm rot="247311">
            <a:off x="2655570" y="4580872"/>
            <a:ext cx="8538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PULL REQUEST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D6E818F-B5E2-664D-A08A-893EB631D2B2}"/>
              </a:ext>
            </a:extLst>
          </p:cNvPr>
          <p:cNvSpPr txBox="1"/>
          <p:nvPr/>
        </p:nvSpPr>
        <p:spPr>
          <a:xfrm rot="20615177">
            <a:off x="5259642" y="2312260"/>
            <a:ext cx="8538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PULL REQUEST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E43965B-A001-4344-B64B-CE9B7C53CFF6}"/>
              </a:ext>
            </a:extLst>
          </p:cNvPr>
          <p:cNvSpPr txBox="1"/>
          <p:nvPr/>
        </p:nvSpPr>
        <p:spPr>
          <a:xfrm rot="21354117">
            <a:off x="5148422" y="5269505"/>
            <a:ext cx="6591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PULL REQUEST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A132E4E-36DA-6949-9B86-596587B8F01E}"/>
              </a:ext>
            </a:extLst>
          </p:cNvPr>
          <p:cNvSpPr txBox="1"/>
          <p:nvPr/>
        </p:nvSpPr>
        <p:spPr>
          <a:xfrm>
            <a:off x="963607" y="1650492"/>
            <a:ext cx="1427901" cy="215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i="1" dirty="0"/>
              <a:t>FEATURES COMMIT FREEZE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3E85E6E-ED7F-4C4B-BD73-4174C2725B55}"/>
              </a:ext>
            </a:extLst>
          </p:cNvPr>
          <p:cNvSpPr txBox="1"/>
          <p:nvPr/>
        </p:nvSpPr>
        <p:spPr>
          <a:xfrm>
            <a:off x="921272" y="2461430"/>
            <a:ext cx="1256443" cy="215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CODE / BRANCH FREEZE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28C2A7-8875-9646-9446-BE96571072AC}"/>
              </a:ext>
            </a:extLst>
          </p:cNvPr>
          <p:cNvSpPr txBox="1"/>
          <p:nvPr/>
        </p:nvSpPr>
        <p:spPr>
          <a:xfrm>
            <a:off x="991332" y="4715538"/>
            <a:ext cx="1411104" cy="215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i="1" dirty="0"/>
              <a:t>FEATURES COMMIT FREEZE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B8726CF-F00E-CA44-96C9-FD61E1CEE675}"/>
              </a:ext>
            </a:extLst>
          </p:cNvPr>
          <p:cNvSpPr txBox="1"/>
          <p:nvPr/>
        </p:nvSpPr>
        <p:spPr>
          <a:xfrm>
            <a:off x="917632" y="5391107"/>
            <a:ext cx="1256443" cy="215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CODE / BRANCH FREEZE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DCED957-B5BC-2F41-BBD3-3238607584F2}"/>
              </a:ext>
            </a:extLst>
          </p:cNvPr>
          <p:cNvSpPr txBox="1"/>
          <p:nvPr/>
        </p:nvSpPr>
        <p:spPr>
          <a:xfrm>
            <a:off x="922710" y="2912993"/>
            <a:ext cx="1841106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accent6">
                    <a:lumMod val="50000"/>
                  </a:schemeClr>
                </a:solidFill>
              </a:rPr>
              <a:t>SIGN OFF FROM TESTING TEAM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6FD1303-2DA9-B549-8B92-5DA198D6907D}"/>
              </a:ext>
            </a:extLst>
          </p:cNvPr>
          <p:cNvCxnSpPr>
            <a:cxnSpLocks/>
          </p:cNvCxnSpPr>
          <p:nvPr/>
        </p:nvCxnSpPr>
        <p:spPr>
          <a:xfrm>
            <a:off x="4080921" y="4907605"/>
            <a:ext cx="925662" cy="204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751F5688-E3A1-F245-AA43-8488602A4A1C}"/>
              </a:ext>
            </a:extLst>
          </p:cNvPr>
          <p:cNvSpPr/>
          <p:nvPr/>
        </p:nvSpPr>
        <p:spPr>
          <a:xfrm>
            <a:off x="3906826" y="6592838"/>
            <a:ext cx="199604" cy="204654"/>
          </a:xfrm>
          <a:prstGeom prst="ellipse">
            <a:avLst/>
          </a:prstGeom>
          <a:solidFill>
            <a:schemeClr val="accent4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4B1DF11-7EDE-3942-88F9-40FC8DA5244A}"/>
              </a:ext>
            </a:extLst>
          </p:cNvPr>
          <p:cNvCxnSpPr>
            <a:cxnSpLocks/>
            <a:endCxn id="268" idx="7"/>
          </p:cNvCxnSpPr>
          <p:nvPr/>
        </p:nvCxnSpPr>
        <p:spPr>
          <a:xfrm flipH="1">
            <a:off x="4077199" y="5574440"/>
            <a:ext cx="982470" cy="104836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75" name="Graphic 274" descr="Server">
            <a:extLst>
              <a:ext uri="{FF2B5EF4-FFF2-40B4-BE49-F238E27FC236}">
                <a16:creationId xmlns:a16="http://schemas.microsoft.com/office/drawing/2014/main" id="{D00ED0D6-9065-E24E-BD96-F220891FE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7184" y="2164743"/>
            <a:ext cx="371886" cy="371886"/>
          </a:xfrm>
          <a:prstGeom prst="rect">
            <a:avLst/>
          </a:prstGeom>
        </p:spPr>
      </p:pic>
      <p:pic>
        <p:nvPicPr>
          <p:cNvPr id="276" name="Graphic 275" descr="Server">
            <a:extLst>
              <a:ext uri="{FF2B5EF4-FFF2-40B4-BE49-F238E27FC236}">
                <a16:creationId xmlns:a16="http://schemas.microsoft.com/office/drawing/2014/main" id="{5C1818EB-E442-E74E-B22F-9D6A5A646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3001" y="1072394"/>
            <a:ext cx="371886" cy="371886"/>
          </a:xfrm>
          <a:prstGeom prst="rect">
            <a:avLst/>
          </a:prstGeom>
        </p:spPr>
      </p:pic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B4C6B1F-B964-354F-99B1-4E73EDE9B324}"/>
              </a:ext>
            </a:extLst>
          </p:cNvPr>
          <p:cNvCxnSpPr>
            <a:cxnSpLocks/>
          </p:cNvCxnSpPr>
          <p:nvPr/>
        </p:nvCxnSpPr>
        <p:spPr>
          <a:xfrm>
            <a:off x="5170750" y="1974584"/>
            <a:ext cx="4975855" cy="28474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6A5A299-6F46-7D45-BCFD-B8160733C207}"/>
              </a:ext>
            </a:extLst>
          </p:cNvPr>
          <p:cNvCxnSpPr>
            <a:cxnSpLocks/>
          </p:cNvCxnSpPr>
          <p:nvPr/>
        </p:nvCxnSpPr>
        <p:spPr>
          <a:xfrm flipH="1" flipV="1">
            <a:off x="7525115" y="4800012"/>
            <a:ext cx="1258110" cy="72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24FE13C-7C17-B34C-99D6-C8E6F7AC3A2A}"/>
              </a:ext>
            </a:extLst>
          </p:cNvPr>
          <p:cNvCxnSpPr>
            <a:cxnSpLocks/>
          </p:cNvCxnSpPr>
          <p:nvPr/>
        </p:nvCxnSpPr>
        <p:spPr>
          <a:xfrm>
            <a:off x="3320081" y="6452044"/>
            <a:ext cx="6787012" cy="0"/>
          </a:xfrm>
          <a:prstGeom prst="line">
            <a:avLst/>
          </a:prstGeom>
          <a:ln w="317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26B1B274-3B01-5240-832A-C2AD32F83784}"/>
              </a:ext>
            </a:extLst>
          </p:cNvPr>
          <p:cNvSpPr/>
          <p:nvPr/>
        </p:nvSpPr>
        <p:spPr>
          <a:xfrm>
            <a:off x="7346733" y="6350228"/>
            <a:ext cx="199604" cy="204654"/>
          </a:xfrm>
          <a:prstGeom prst="ellipse">
            <a:avLst/>
          </a:prstGeom>
          <a:solidFill>
            <a:srgbClr val="0070C0"/>
          </a:solidFill>
          <a:ln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F16FFE14-EAFA-1648-B5DC-E27B2D5478FF}"/>
              </a:ext>
            </a:extLst>
          </p:cNvPr>
          <p:cNvCxnSpPr>
            <a:cxnSpLocks/>
            <a:endCxn id="294" idx="1"/>
          </p:cNvCxnSpPr>
          <p:nvPr/>
        </p:nvCxnSpPr>
        <p:spPr>
          <a:xfrm>
            <a:off x="5146597" y="5559075"/>
            <a:ext cx="2229367" cy="821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49BABB96-0E98-7540-B6D2-DC62F9D017C5}"/>
              </a:ext>
            </a:extLst>
          </p:cNvPr>
          <p:cNvSpPr txBox="1"/>
          <p:nvPr/>
        </p:nvSpPr>
        <p:spPr>
          <a:xfrm>
            <a:off x="7478107" y="6280697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/>
              <a:t>TAG RELEASE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E93D99D-2D5C-184D-89FF-2853FBB04467}"/>
              </a:ext>
            </a:extLst>
          </p:cNvPr>
          <p:cNvCxnSpPr>
            <a:cxnSpLocks/>
          </p:cNvCxnSpPr>
          <p:nvPr/>
        </p:nvCxnSpPr>
        <p:spPr>
          <a:xfrm>
            <a:off x="5082232" y="5101466"/>
            <a:ext cx="5090538" cy="23674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5F043B82-6B8E-6B49-A74E-83251B8455F2}"/>
              </a:ext>
            </a:extLst>
          </p:cNvPr>
          <p:cNvCxnSpPr>
            <a:cxnSpLocks/>
          </p:cNvCxnSpPr>
          <p:nvPr/>
        </p:nvCxnSpPr>
        <p:spPr>
          <a:xfrm flipV="1">
            <a:off x="5128220" y="5497396"/>
            <a:ext cx="5032568" cy="39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6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5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8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1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4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7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9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9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900" decel="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9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900" decel="100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900" decel="100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900" decel="100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900" decel="100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900" decel="100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900" decel="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900" decel="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900" decel="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900" decel="100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900" decel="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900" decel="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900" decel="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90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900" decel="100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900" decel="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1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4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7"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0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3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2" grpId="0" animBg="1"/>
      <p:bldP spid="53" grpId="0" animBg="1"/>
      <p:bldP spid="57" grpId="0" animBg="1"/>
      <p:bldP spid="65" grpId="0" animBg="1"/>
      <p:bldP spid="66" grpId="0" animBg="1"/>
      <p:bldP spid="78" grpId="0" animBg="1"/>
      <p:bldP spid="79" grpId="0" animBg="1"/>
      <p:bldP spid="91" grpId="0"/>
      <p:bldP spid="109" grpId="0" animBg="1"/>
      <p:bldP spid="110" grpId="0" animBg="1"/>
      <p:bldP spid="116" grpId="0" animBg="1"/>
      <p:bldP spid="111" grpId="0" animBg="1"/>
      <p:bldP spid="124" grpId="0" animBg="1"/>
      <p:bldP spid="125" grpId="0" animBg="1"/>
      <p:bldP spid="129" grpId="0" animBg="1"/>
      <p:bldP spid="141" grpId="0" animBg="1"/>
      <p:bldP spid="142" grpId="0" animBg="1"/>
      <p:bldP spid="143" grpId="0" animBg="1"/>
      <p:bldP spid="145" grpId="0" animBg="1"/>
      <p:bldP spid="146" grpId="0" animBg="1"/>
      <p:bldP spid="153" grpId="0" animBg="1"/>
      <p:bldP spid="155" grpId="0" animBg="1"/>
      <p:bldP spid="174" grpId="0" animBg="1"/>
      <p:bldP spid="176" grpId="0"/>
      <p:bldP spid="179" grpId="0" animBg="1"/>
      <p:bldP spid="182" grpId="0" animBg="1"/>
      <p:bldP spid="183" grpId="0" animBg="1"/>
      <p:bldP spid="184" grpId="0" animBg="1"/>
      <p:bldP spid="185" grpId="0" animBg="1"/>
      <p:bldP spid="188" grpId="0" animBg="1"/>
      <p:bldP spid="193" grpId="0" animBg="1"/>
      <p:bldP spid="198" grpId="0"/>
      <p:bldP spid="199" grpId="0" animBg="1"/>
      <p:bldP spid="201" grpId="0" animBg="1"/>
      <p:bldP spid="208" grpId="0" animBg="1"/>
      <p:bldP spid="219" grpId="0"/>
      <p:bldP spid="220" grpId="0" animBg="1"/>
      <p:bldP spid="221" grpId="0" animBg="1"/>
      <p:bldP spid="225" grpId="0" animBg="1"/>
      <p:bldP spid="231" grpId="0" animBg="1"/>
      <p:bldP spid="237" grpId="0"/>
      <p:bldP spid="238" grpId="0" animBg="1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9" grpId="0"/>
      <p:bldP spid="250" grpId="0" animBg="1"/>
      <p:bldP spid="251" grpId="0" animBg="1"/>
      <p:bldP spid="254" grpId="0" animBg="1"/>
      <p:bldP spid="256" grpId="0" animBg="1"/>
      <p:bldP spid="262" grpId="0" animBg="1"/>
      <p:bldP spid="268" grpId="0" animBg="1"/>
      <p:bldP spid="294" grpId="0" animBg="1"/>
      <p:bldP spid="2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110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Unknown User</cp:lastModifiedBy>
  <cp:revision>92</cp:revision>
  <dcterms:created xsi:type="dcterms:W3CDTF">2020-02-24T03:16:03Z</dcterms:created>
  <dcterms:modified xsi:type="dcterms:W3CDTF">2020-03-12T02:25:10Z</dcterms:modified>
</cp:coreProperties>
</file>