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3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95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25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65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87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974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34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58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2434" y="2147188"/>
            <a:ext cx="5739130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39874" y="3905948"/>
            <a:ext cx="6064250" cy="962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292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4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6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8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6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8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56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66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3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604010" marR="5080" indent="-1584325">
              <a:lnSpc>
                <a:spcPts val="5260"/>
              </a:lnSpc>
              <a:spcBef>
                <a:spcPts val="254"/>
              </a:spcBef>
            </a:pPr>
            <a:r>
              <a:rPr spc="-10" dirty="0"/>
              <a:t>Keylogger </a:t>
            </a:r>
            <a:r>
              <a:rPr spc="-980" dirty="0"/>
              <a:t> </a:t>
            </a:r>
            <a:r>
              <a:rPr spc="-45" dirty="0"/>
              <a:t>Techniques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539874" y="3905948"/>
            <a:ext cx="6613526" cy="48346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76400" marR="5080" indent="-415290">
              <a:lnSpc>
                <a:spcPct val="100499"/>
              </a:lnSpc>
              <a:spcBef>
                <a:spcPts val="110"/>
              </a:spcBef>
            </a:pPr>
            <a:r>
              <a:rPr spc="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Name:</a:t>
            </a:r>
            <a:r>
              <a:rPr lang="en-US" spc="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Dhana</a:t>
            </a:r>
            <a:r>
              <a:rPr spc="1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laxmi</a:t>
            </a:r>
            <a:r>
              <a:rPr lang="en-US" spc="1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pc="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Lokarapu</a:t>
            </a:r>
            <a:endParaRPr spc="1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020" y="461010"/>
            <a:ext cx="57816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Summary</a:t>
            </a:r>
            <a:r>
              <a:rPr spc="-40" dirty="0"/>
              <a:t> </a:t>
            </a:r>
            <a:r>
              <a:rPr spc="5" dirty="0"/>
              <a:t>and</a:t>
            </a:r>
            <a:r>
              <a:rPr spc="-50" dirty="0"/>
              <a:t> </a:t>
            </a: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7745095" cy="46132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Recap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Key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Points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Definition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types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keyloggers.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How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they</a:t>
            </a:r>
            <a:r>
              <a:rPr sz="3200" spc="-15" dirty="0">
                <a:latin typeface="Calibri"/>
                <a:cs typeface="Calibri"/>
              </a:rPr>
              <a:t> work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how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they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 installed.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Detection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prevention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methods.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10" dirty="0">
                <a:latin typeface="Calibri"/>
                <a:cs typeface="Calibri"/>
              </a:rPr>
              <a:t>Final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Thoughts</a:t>
            </a:r>
            <a:endParaRPr sz="3200">
              <a:latin typeface="Calibri"/>
              <a:cs typeface="Calibri"/>
            </a:endParaRPr>
          </a:p>
          <a:p>
            <a:pPr marL="355600" marR="541655" indent="-34353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dirty="0"/>
              <a:t>	</a:t>
            </a: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Importance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awareness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proactive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security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measures.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211" y="461010"/>
            <a:ext cx="60299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Introduction</a:t>
            </a:r>
            <a:r>
              <a:rPr spc="-55" dirty="0"/>
              <a:t> </a:t>
            </a:r>
            <a:r>
              <a:rPr spc="-20" dirty="0"/>
              <a:t>to</a:t>
            </a:r>
            <a:r>
              <a:rPr spc="15" dirty="0"/>
              <a:t> </a:t>
            </a:r>
            <a:r>
              <a:rPr spc="-20" dirty="0"/>
              <a:t>Keyloggers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7961630" cy="32397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What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is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Keylogger?</a:t>
            </a:r>
            <a:endParaRPr sz="3200">
              <a:latin typeface="Calibri"/>
              <a:cs typeface="Calibri"/>
            </a:endParaRPr>
          </a:p>
          <a:p>
            <a:pPr marL="355600" marR="180340" indent="-343535">
              <a:lnSpc>
                <a:spcPct val="100800"/>
              </a:lnSpc>
              <a:spcBef>
                <a:spcPts val="710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dirty="0"/>
              <a:t>	</a:t>
            </a: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Definition: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keylogger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is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surveillance</a:t>
            </a:r>
            <a:r>
              <a:rPr sz="3200" spc="-15" dirty="0">
                <a:latin typeface="Calibri"/>
                <a:cs typeface="Calibri"/>
              </a:rPr>
              <a:t> software </a:t>
            </a:r>
            <a:r>
              <a:rPr sz="3200" spc="-5" dirty="0">
                <a:latin typeface="Calibri"/>
                <a:cs typeface="Calibri"/>
              </a:rPr>
              <a:t>that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records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keystrokes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made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user.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dirty="0"/>
              <a:t>	</a:t>
            </a:r>
            <a:r>
              <a:rPr sz="3200" spc="5" dirty="0">
                <a:latin typeface="Calibri"/>
                <a:cs typeface="Calibri"/>
              </a:rPr>
              <a:t>- </a:t>
            </a:r>
            <a:r>
              <a:rPr sz="3200" spc="-5" dirty="0">
                <a:latin typeface="Calibri"/>
                <a:cs typeface="Calibri"/>
              </a:rPr>
              <a:t>Purpose: </a:t>
            </a:r>
            <a:r>
              <a:rPr sz="3200" spc="-15" dirty="0">
                <a:latin typeface="Calibri"/>
                <a:cs typeface="Calibri"/>
              </a:rPr>
              <a:t>Typically </a:t>
            </a:r>
            <a:r>
              <a:rPr sz="3200" spc="-5" dirty="0">
                <a:latin typeface="Calibri"/>
                <a:cs typeface="Calibri"/>
              </a:rPr>
              <a:t>used to </a:t>
            </a:r>
            <a:r>
              <a:rPr sz="3200" spc="-15" dirty="0">
                <a:latin typeface="Calibri"/>
                <a:cs typeface="Calibri"/>
              </a:rPr>
              <a:t>steal sensitive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like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passwords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personal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164" y="461010"/>
            <a:ext cx="44780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5" dirty="0"/>
              <a:t>Types</a:t>
            </a:r>
            <a:r>
              <a:rPr spc="-60" dirty="0"/>
              <a:t> </a:t>
            </a:r>
            <a:r>
              <a:rPr spc="10" dirty="0"/>
              <a:t>of</a:t>
            </a:r>
            <a:r>
              <a:rPr spc="-65" dirty="0"/>
              <a:t> </a:t>
            </a:r>
            <a:r>
              <a:rPr spc="-20" dirty="0"/>
              <a:t>Keyloggers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7520305" cy="50044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Hardware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Keyloggers</a:t>
            </a:r>
            <a:endParaRPr sz="3200">
              <a:latin typeface="Calibri"/>
              <a:cs typeface="Calibri"/>
            </a:endParaRPr>
          </a:p>
          <a:p>
            <a:pPr marL="355600" marR="1211580" indent="-343535">
              <a:lnSpc>
                <a:spcPct val="101800"/>
              </a:lnSpc>
              <a:spcBef>
                <a:spcPts val="670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dirty="0"/>
              <a:t>	</a:t>
            </a: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Examples: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Keyboard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overlays,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USB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keyloggers.</a:t>
            </a:r>
            <a:endParaRPr sz="3200">
              <a:latin typeface="Calibri"/>
              <a:cs typeface="Calibri"/>
            </a:endParaRPr>
          </a:p>
          <a:p>
            <a:pPr marL="355600" marR="381635" indent="-3435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dirty="0"/>
              <a:t>	</a:t>
            </a: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Characteristics: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Physically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attached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computer.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Software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Keyloggers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ts val="3829"/>
              </a:lnSpc>
              <a:spcBef>
                <a:spcPts val="935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dirty="0"/>
              <a:t>	</a:t>
            </a: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Examples: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keyloggers,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Kernel-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keyloggers,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API-based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keyloggers.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451" y="461010"/>
            <a:ext cx="49828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How</a:t>
            </a:r>
            <a:r>
              <a:rPr dirty="0"/>
              <a:t> </a:t>
            </a:r>
            <a:r>
              <a:rPr spc="-20" dirty="0"/>
              <a:t>Keyloggers</a:t>
            </a:r>
            <a:r>
              <a:rPr spc="-60" dirty="0"/>
              <a:t> </a:t>
            </a:r>
            <a:r>
              <a:rPr spc="-4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7392034" cy="41268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Basic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Mechanism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Monitoring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logging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keystrokes.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20" dirty="0">
                <a:latin typeface="Calibri"/>
                <a:cs typeface="Calibri"/>
              </a:rPr>
              <a:t> Data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transmission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attacker.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Methods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Capturing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keyboard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strokes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via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software.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Intercepting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input</a:t>
            </a:r>
            <a:r>
              <a:rPr sz="3200" spc="-15" dirty="0">
                <a:latin typeface="Calibri"/>
                <a:cs typeface="Calibri"/>
              </a:rPr>
              <a:t> at 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kernel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level.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404" y="461010"/>
            <a:ext cx="47155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Installation</a:t>
            </a:r>
            <a:r>
              <a:rPr spc="-8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7708265" cy="47085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Calibri"/>
                <a:cs typeface="Calibri"/>
              </a:rPr>
              <a:t>Social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Engineering </a:t>
            </a:r>
            <a:r>
              <a:rPr sz="3200" spc="-30" dirty="0">
                <a:latin typeface="Calibri"/>
                <a:cs typeface="Calibri"/>
              </a:rPr>
              <a:t>Techniques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Phishing</a:t>
            </a:r>
            <a:r>
              <a:rPr sz="3200" spc="-5" dirty="0">
                <a:latin typeface="Calibri"/>
                <a:cs typeface="Calibri"/>
              </a:rPr>
              <a:t> emails,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malicious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downloads.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Physical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Access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Direct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installation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hardware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keyloggers.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Malware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Exploits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5" dirty="0">
                <a:latin typeface="Calibri"/>
                <a:cs typeface="Calibri"/>
              </a:rPr>
              <a:t> other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malware</a:t>
            </a:r>
            <a:r>
              <a:rPr sz="3200" spc="-10" dirty="0">
                <a:latin typeface="Calibri"/>
                <a:cs typeface="Calibri"/>
              </a:rPr>
              <a:t> to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deploy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keyloggers.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1091" y="461010"/>
            <a:ext cx="54140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Detection</a:t>
            </a:r>
            <a:r>
              <a:rPr spc="-70" dirty="0"/>
              <a:t> </a:t>
            </a:r>
            <a:r>
              <a:rPr spc="10" dirty="0"/>
              <a:t>of</a:t>
            </a:r>
            <a:r>
              <a:rPr spc="5" dirty="0"/>
              <a:t> </a:t>
            </a:r>
            <a:r>
              <a:rPr spc="-20" dirty="0"/>
              <a:t>Keyloggers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6908165" cy="41268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Symptoms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Keylogger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Infection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Slow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 </a:t>
            </a:r>
            <a:r>
              <a:rPr sz="3200" spc="-10" dirty="0">
                <a:latin typeface="Calibri"/>
                <a:cs typeface="Calibri"/>
              </a:rPr>
              <a:t>performance.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Unusual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activity.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Detection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Tools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Techniques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Anti-malware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software.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Regular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scans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monitoring.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125" y="461010"/>
            <a:ext cx="48698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Prevention</a:t>
            </a:r>
            <a:r>
              <a:rPr spc="15" dirty="0"/>
              <a:t> </a:t>
            </a:r>
            <a:r>
              <a:rPr spc="-20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7785100" cy="51949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Best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Practices</a:t>
            </a:r>
            <a:endParaRPr sz="3200">
              <a:latin typeface="Calibri"/>
              <a:cs typeface="Calibri"/>
            </a:endParaRPr>
          </a:p>
          <a:p>
            <a:pPr marL="355600" marR="1118870" indent="-343535">
              <a:lnSpc>
                <a:spcPct val="101800"/>
              </a:lnSpc>
              <a:spcBef>
                <a:spcPts val="670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dirty="0"/>
              <a:t>	</a:t>
            </a: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-10" dirty="0">
                <a:latin typeface="Calibri"/>
                <a:cs typeface="Calibri"/>
              </a:rPr>
              <a:t> up-to-date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anti-virus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anti-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malware </a:t>
            </a:r>
            <a:r>
              <a:rPr sz="3200" spc="-10" dirty="0">
                <a:latin typeface="Calibri"/>
                <a:cs typeface="Calibri"/>
              </a:rPr>
              <a:t>software.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Regular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software</a:t>
            </a:r>
            <a:r>
              <a:rPr sz="3200" spc="-5" dirty="0">
                <a:latin typeface="Calibri"/>
                <a:cs typeface="Calibri"/>
              </a:rPr>
              <a:t> updates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patches.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Physical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Security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Ensuring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physical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access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control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devices.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Behavioral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Measures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7" y="461010"/>
            <a:ext cx="66909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Legal</a:t>
            </a:r>
            <a:r>
              <a:rPr spc="-65" dirty="0"/>
              <a:t> </a:t>
            </a:r>
            <a:r>
              <a:rPr spc="5" dirty="0"/>
              <a:t>and</a:t>
            </a:r>
            <a:r>
              <a:rPr spc="45" dirty="0"/>
              <a:t> </a:t>
            </a:r>
            <a:r>
              <a:rPr spc="-20" dirty="0"/>
              <a:t>Ethical</a:t>
            </a:r>
            <a:r>
              <a:rPr spc="5" dirty="0"/>
              <a:t> </a:t>
            </a:r>
            <a:r>
              <a:rPr spc="-1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7961630" cy="45180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Legality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1800"/>
              </a:lnSpc>
              <a:spcBef>
                <a:spcPts val="670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dirty="0"/>
              <a:t>	</a:t>
            </a:r>
            <a:r>
              <a:rPr sz="3200" spc="5" dirty="0">
                <a:latin typeface="Calibri"/>
                <a:cs typeface="Calibri"/>
              </a:rPr>
              <a:t>- </a:t>
            </a:r>
            <a:r>
              <a:rPr sz="3200" spc="-15" dirty="0">
                <a:latin typeface="Calibri"/>
                <a:cs typeface="Calibri"/>
              </a:rPr>
              <a:t>Laws </a:t>
            </a:r>
            <a:r>
              <a:rPr sz="3200" spc="-5" dirty="0">
                <a:latin typeface="Calibri"/>
                <a:cs typeface="Calibri"/>
              </a:rPr>
              <a:t>surrounding </a:t>
            </a:r>
            <a:r>
              <a:rPr sz="3200" spc="10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use </a:t>
            </a:r>
            <a:r>
              <a:rPr sz="3200" spc="-1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keyloggers </a:t>
            </a:r>
            <a:r>
              <a:rPr sz="3200" spc="10" dirty="0">
                <a:latin typeface="Calibri"/>
                <a:cs typeface="Calibri"/>
              </a:rPr>
              <a:t>vary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jurisdiction.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43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Ethical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Considerations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Consent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privacy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concerns.</a:t>
            </a:r>
            <a:endParaRPr sz="3200">
              <a:latin typeface="Calibri"/>
              <a:cs typeface="Calibri"/>
            </a:endParaRPr>
          </a:p>
          <a:p>
            <a:pPr marL="355600" marR="1136015" indent="-343535">
              <a:lnSpc>
                <a:spcPct val="101699"/>
              </a:lnSpc>
              <a:spcBef>
                <a:spcPts val="675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dirty="0"/>
              <a:t>	</a:t>
            </a: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Legitimate </a:t>
            </a:r>
            <a:r>
              <a:rPr sz="3200" spc="10" dirty="0">
                <a:latin typeface="Calibri"/>
                <a:cs typeface="Calibri"/>
              </a:rPr>
              <a:t>uses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parental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control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corporate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monitoring.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8551" y="461010"/>
            <a:ext cx="28759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Case</a:t>
            </a:r>
            <a:r>
              <a:rPr spc="-145" dirty="0"/>
              <a:t> </a:t>
            </a:r>
            <a:r>
              <a:rPr dirty="0"/>
              <a:t>Studies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7052309" cy="178053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Real-world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Examples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Notable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incidents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keylogger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attacks.</a:t>
            </a:r>
            <a:endParaRPr sz="32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447675" algn="l"/>
                <a:tab pos="448309" algn="l"/>
              </a:tabLst>
            </a:pP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Impact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aftermath.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</TotalTime>
  <Words>319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MT</vt:lpstr>
      <vt:lpstr>Calibri</vt:lpstr>
      <vt:lpstr>Calibri Light</vt:lpstr>
      <vt:lpstr>Celestial</vt:lpstr>
      <vt:lpstr>Keylogger  Techniques</vt:lpstr>
      <vt:lpstr>Introduction to Keyloggers</vt:lpstr>
      <vt:lpstr>Types of Keyloggers</vt:lpstr>
      <vt:lpstr>How Keyloggers Work</vt:lpstr>
      <vt:lpstr>Installation Methods</vt:lpstr>
      <vt:lpstr>Detection of Keyloggers</vt:lpstr>
      <vt:lpstr>Prevention Strategies</vt:lpstr>
      <vt:lpstr>Legal and Ethical Implications</vt:lpstr>
      <vt:lpstr>Case Studies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PENKE VENKATA SWAMY</dc:creator>
  <cp:lastModifiedBy>PENKE VENKATA SWAMY</cp:lastModifiedBy>
  <cp:revision>1</cp:revision>
  <dcterms:created xsi:type="dcterms:W3CDTF">2024-06-08T16:34:12Z</dcterms:created>
  <dcterms:modified xsi:type="dcterms:W3CDTF">2024-06-08T16:40:32Z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2024-06-08T00:00:00Z</vt:filetime>
  </property>
  <property fmtid="{D5CDD505-2E9C-101B-9397-08002B2CF9AE}" pid="3" name="LastSaved">
    <vt:filetime>2024-06-08T00:00:00Z</vt:filetime>
  </property>
</Properties>
</file>