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5720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0982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493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0099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652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0692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302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43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9369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471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528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5142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2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6603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208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5853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1575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8367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2729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300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5435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0746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6690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151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5813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2449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D.DHANALAKSHMI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312213458, UNM145531221358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A080A4A5748F367AA3C4C54E90769348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3965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922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5503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9271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8383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3446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528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9675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1371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630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0570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2024-09-11T00:26:35Z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