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C0582-2C71-4631-95BA-2BBBBB89B11C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ADA1A-56AA-4C65-AC35-5063D8825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anaLakshmiKotupalli/Superstore-Sales-Dashboard-Power-BI-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Superstore Sales Dashboard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i="1" dirty="0" smtClean="0"/>
              <a:t>An Interactive Business Intelligence Dashboard Using Power </a:t>
            </a:r>
            <a:r>
              <a:rPr lang="en-US" i="1" dirty="0" smtClean="0"/>
              <a:t>BI</a:t>
            </a:r>
          </a:p>
          <a:p>
            <a:pPr algn="ctr">
              <a:buNone/>
            </a:pPr>
            <a:r>
              <a:rPr lang="en-US" i="1" dirty="0" smtClean="0"/>
              <a:t>Presented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i="1" dirty="0" smtClean="0"/>
              <a:t>y </a:t>
            </a:r>
            <a:endParaRPr lang="en-US" i="1" dirty="0" smtClean="0"/>
          </a:p>
          <a:p>
            <a:pPr algn="ctr">
              <a:buNone/>
            </a:pPr>
            <a:r>
              <a:rPr lang="en-US" i="1" dirty="0" err="1" smtClean="0"/>
              <a:t>Dhana</a:t>
            </a:r>
            <a:r>
              <a:rPr lang="en-US" i="1" dirty="0" smtClean="0"/>
              <a:t> </a:t>
            </a:r>
            <a:r>
              <a:rPr lang="en-US" i="1" dirty="0" err="1" smtClean="0"/>
              <a:t>Lakshmi</a:t>
            </a:r>
            <a:r>
              <a:rPr lang="en-US" i="1" dirty="0" smtClean="0"/>
              <a:t> </a:t>
            </a:r>
            <a:r>
              <a:rPr lang="en-US" i="1" dirty="0" err="1" smtClean="0"/>
              <a:t>Kotupalli</a:t>
            </a:r>
            <a:endParaRPr lang="en-U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i="1" dirty="0" smtClean="0"/>
          </a:p>
          <a:p>
            <a:pPr>
              <a:buNone/>
            </a:pPr>
            <a:endParaRPr lang="en-US" b="1" i="1" dirty="0" smtClean="0"/>
          </a:p>
          <a:p>
            <a:pPr algn="ctr">
              <a:buNone/>
            </a:pPr>
            <a:r>
              <a:rPr lang="en-US" sz="5400" b="1" i="1" dirty="0" smtClean="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lang="en-US" sz="5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Project </a:t>
            </a:r>
            <a:r>
              <a:rPr lang="en-US" sz="4400" b="1" dirty="0" smtClean="0"/>
              <a:t>Objective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To analyze and visualize Superstore sales data using Power BI</a:t>
            </a:r>
          </a:p>
          <a:p>
            <a:r>
              <a:rPr lang="en-US" i="1" dirty="0" smtClean="0"/>
              <a:t>Provide business insights using key metrics: Sales, Profit, and Orders</a:t>
            </a:r>
          </a:p>
          <a:p>
            <a:r>
              <a:rPr lang="en-US" i="1" dirty="0" smtClean="0"/>
              <a:t>Enable stakeholders to explore trends by category, region, and time</a:t>
            </a:r>
          </a:p>
          <a:p>
            <a:r>
              <a:rPr lang="en-US" i="1" dirty="0" smtClean="0"/>
              <a:t>Improve decision-making through interactive dashboards</a:t>
            </a:r>
            <a:endParaRPr 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Dataset Overview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dirty="0" smtClean="0"/>
              <a:t>Dataset Description:</a:t>
            </a:r>
            <a:endParaRPr lang="en-US" i="1" dirty="0" smtClean="0"/>
          </a:p>
          <a:p>
            <a:r>
              <a:rPr lang="en-US" i="1" dirty="0" smtClean="0"/>
              <a:t>Source</a:t>
            </a:r>
            <a:r>
              <a:rPr lang="en-US" i="1" dirty="0" smtClean="0"/>
              <a:t>: [</a:t>
            </a:r>
            <a:r>
              <a:rPr lang="en-US" i="1" dirty="0" err="1" smtClean="0"/>
              <a:t>Kaggle</a:t>
            </a:r>
            <a:r>
              <a:rPr lang="en-US" i="1" dirty="0" smtClean="0"/>
              <a:t> – Superstore Sales Dataset]</a:t>
            </a:r>
          </a:p>
          <a:p>
            <a:r>
              <a:rPr lang="en-US" i="1" dirty="0" smtClean="0"/>
              <a:t>Rows</a:t>
            </a:r>
            <a:r>
              <a:rPr lang="en-US" i="1" dirty="0" smtClean="0"/>
              <a:t>: ~10,000 records</a:t>
            </a:r>
          </a:p>
          <a:p>
            <a:pPr>
              <a:buNone/>
            </a:pPr>
            <a:r>
              <a:rPr lang="en-US" b="1" i="1" dirty="0" smtClean="0"/>
              <a:t>Key </a:t>
            </a:r>
            <a:r>
              <a:rPr lang="en-US" b="1" i="1" dirty="0" smtClean="0"/>
              <a:t>Columns:</a:t>
            </a:r>
          </a:p>
          <a:p>
            <a:r>
              <a:rPr lang="en-US" i="1" dirty="0" smtClean="0"/>
              <a:t>Order ID, Order Date, Sales, Profit, Quantity, Discount, Category, Region, Segment</a:t>
            </a:r>
          </a:p>
          <a:p>
            <a:pPr>
              <a:buNone/>
            </a:pPr>
            <a:r>
              <a:rPr lang="en-US" b="1" i="1" dirty="0" smtClean="0"/>
              <a:t>Data </a:t>
            </a:r>
            <a:r>
              <a:rPr lang="en-US" b="1" i="1" dirty="0" smtClean="0"/>
              <a:t>Cleaning Performed:</a:t>
            </a:r>
          </a:p>
          <a:p>
            <a:r>
              <a:rPr lang="en-US" i="1" dirty="0" smtClean="0"/>
              <a:t>Removed duplicates</a:t>
            </a:r>
          </a:p>
          <a:p>
            <a:r>
              <a:rPr lang="en-US" i="1" dirty="0" smtClean="0"/>
              <a:t>Checked for nulls</a:t>
            </a:r>
          </a:p>
          <a:p>
            <a:r>
              <a:rPr lang="en-US" i="1" dirty="0" smtClean="0"/>
              <a:t>Verified data types</a:t>
            </a:r>
          </a:p>
          <a:p>
            <a:pPr>
              <a:buNone/>
            </a:pPr>
            <a:endParaRPr lang="en-US" i="1" dirty="0" smtClean="0"/>
          </a:p>
          <a:p>
            <a:endParaRPr lang="en-US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Screenshots of KPI Cards</a:t>
            </a:r>
            <a:endParaRPr lang="en-US" sz="4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/>
              <a:t>Dashboard Design </a:t>
            </a:r>
            <a:r>
              <a:rPr lang="en-US" b="1" i="1" dirty="0" smtClean="0"/>
              <a:t>Highlights:</a:t>
            </a:r>
          </a:p>
          <a:p>
            <a:r>
              <a:rPr lang="en-US" b="1" i="1" dirty="0" smtClean="0"/>
              <a:t>Key KPIs: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💰 </a:t>
            </a:r>
            <a:r>
              <a:rPr lang="en-US" i="1" dirty="0" smtClean="0"/>
              <a:t>Total Sales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📈 </a:t>
            </a:r>
            <a:r>
              <a:rPr lang="en-US" i="1" dirty="0" smtClean="0"/>
              <a:t>Total Profit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📦 </a:t>
            </a:r>
            <a:r>
              <a:rPr lang="en-US" i="1" dirty="0" smtClean="0"/>
              <a:t>Total Orders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🧮 </a:t>
            </a:r>
            <a:r>
              <a:rPr lang="en-US" i="1" dirty="0" smtClean="0"/>
              <a:t>Profit Margin</a:t>
            </a:r>
          </a:p>
          <a:p>
            <a:pPr>
              <a:buNone/>
            </a:pPr>
            <a:r>
              <a:rPr lang="en-US" b="1" dirty="0" smtClean="0"/>
              <a:t>		</a:t>
            </a:r>
            <a:endParaRPr lang="en-US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389120"/>
          </a:xfrm>
        </p:spPr>
        <p:txBody>
          <a:bodyPr/>
          <a:lstStyle/>
          <a:p>
            <a:r>
              <a:rPr lang="en-US" b="1" i="1" dirty="0" smtClean="0"/>
              <a:t>Visuals Used: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Line chart for monthly sales trend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Bar and donut charts for category/region/segment analysis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/>
              <a:t>Slicers for filtering by category, region, date</a:t>
            </a:r>
          </a:p>
          <a:p>
            <a:pPr marL="514350" indent="-514350">
              <a:buSzPct val="105000"/>
              <a:buNone/>
            </a:pPr>
            <a:endParaRPr lang="en-US" i="1" dirty="0" smtClean="0"/>
          </a:p>
          <a:p>
            <a:pPr marL="514350" indent="-514350">
              <a:buSzPct val="105000"/>
              <a:buFont typeface="Wingdings" pitchFamily="2" charset="2"/>
              <a:buChar char="§"/>
            </a:pPr>
            <a:r>
              <a:rPr lang="en-US" i="1" dirty="0" smtClean="0"/>
              <a:t>Interactive</a:t>
            </a:r>
            <a:r>
              <a:rPr lang="en-US" i="1" dirty="0" smtClean="0"/>
              <a:t>, user-friendly design with consistent color theme</a:t>
            </a:r>
            <a:endParaRPr lang="en-US" i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Power </a:t>
            </a:r>
            <a:r>
              <a:rPr lang="en-US" sz="4400" b="1" dirty="0" smtClean="0"/>
              <a:t>BI </a:t>
            </a:r>
            <a:r>
              <a:rPr lang="en-US" sz="4400" b="1" dirty="0" smtClean="0"/>
              <a:t>Dashboard </a:t>
            </a:r>
            <a:endParaRPr lang="en-US" sz="4400" b="1" dirty="0"/>
          </a:p>
        </p:txBody>
      </p:sp>
      <p:pic>
        <p:nvPicPr>
          <p:cNvPr id="1026" name="Picture 2" descr="C:\Users\admin\Desktop\Tasks - internship\Task 3\Reports\Screenshot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7819434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Business Insights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Technology </a:t>
            </a:r>
            <a:r>
              <a:rPr lang="en-US" i="1" dirty="0" smtClean="0"/>
              <a:t>category leads in both Sales and Profit</a:t>
            </a:r>
          </a:p>
          <a:p>
            <a:r>
              <a:rPr lang="en-US" i="1" dirty="0" smtClean="0"/>
              <a:t>Central </a:t>
            </a:r>
            <a:r>
              <a:rPr lang="en-US" i="1" dirty="0" smtClean="0"/>
              <a:t>region has strong performance, but South shows low profit margin</a:t>
            </a:r>
          </a:p>
          <a:p>
            <a:r>
              <a:rPr lang="en-US" i="1" dirty="0" smtClean="0"/>
              <a:t>Q4 </a:t>
            </a:r>
            <a:r>
              <a:rPr lang="en-US" i="1" dirty="0" smtClean="0"/>
              <a:t>has the highest sales volume consistently</a:t>
            </a:r>
          </a:p>
          <a:p>
            <a:r>
              <a:rPr lang="en-US" i="1" dirty="0" smtClean="0"/>
              <a:t>High </a:t>
            </a:r>
            <a:r>
              <a:rPr lang="en-US" i="1" dirty="0" smtClean="0"/>
              <a:t>discounts correlate with lower profitability in some sub-categories</a:t>
            </a:r>
            <a:endParaRPr lang="en-US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Summary &amp; Next Steps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Dashboard enables quick business overview with drill-down capability</a:t>
            </a:r>
          </a:p>
          <a:p>
            <a:r>
              <a:rPr lang="en-US" i="1" dirty="0" smtClean="0"/>
              <a:t>Actionable insights to optimize product focus and regional strategies</a:t>
            </a:r>
          </a:p>
          <a:p>
            <a:r>
              <a:rPr lang="en-US" i="1" dirty="0" smtClean="0"/>
              <a:t>Can be extended to include customer behavior and forecasting</a:t>
            </a:r>
          </a:p>
          <a:p>
            <a:r>
              <a:rPr lang="en-US" i="1" dirty="0" smtClean="0"/>
              <a:t>Next step: Deploy to Power BI Service for executive-level access</a:t>
            </a:r>
            <a:endParaRPr lang="en-US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View project on </a:t>
            </a:r>
            <a:r>
              <a:rPr lang="en-US" sz="4400" b="1" dirty="0" err="1" smtClean="0"/>
              <a:t>GitHub</a:t>
            </a:r>
            <a:r>
              <a:rPr lang="en-US" sz="4400" b="1" dirty="0" smtClean="0"/>
              <a:t>: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B0F0"/>
                </a:solidFill>
                <a:hlinkClick r:id="rId2"/>
              </a:rPr>
              <a:t>https://github.com/DhanaLakshmiKotupalli/Superstore-Sales-Dashboard-Power-BI-Project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</TotalTime>
  <Words>256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Superstore Sales Dashboard</vt:lpstr>
      <vt:lpstr>Project Objective</vt:lpstr>
      <vt:lpstr>Dataset Overview</vt:lpstr>
      <vt:lpstr>Screenshots of KPI Cards</vt:lpstr>
      <vt:lpstr>Slide 5</vt:lpstr>
      <vt:lpstr>Power BI Dashboard </vt:lpstr>
      <vt:lpstr>Business Insights</vt:lpstr>
      <vt:lpstr>Summary &amp; Next Steps</vt:lpstr>
      <vt:lpstr>View project on GitHub: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Sales Dashboard</dc:title>
  <dc:creator>admin</dc:creator>
  <cp:lastModifiedBy>admin</cp:lastModifiedBy>
  <cp:revision>5</cp:revision>
  <dcterms:created xsi:type="dcterms:W3CDTF">2006-08-16T00:00:00Z</dcterms:created>
  <dcterms:modified xsi:type="dcterms:W3CDTF">2025-06-14T09:39:43Z</dcterms:modified>
</cp:coreProperties>
</file>