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C0582-2C71-4631-95BA-2BBBBB89B11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ADA1A-56AA-4C65-AC35-5063D8825B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analakshmik506/Superstore-Sales-Dashboar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Superstore Sales Dashboard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Data </a:t>
            </a:r>
            <a:r>
              <a:rPr lang="en-US" i="1" dirty="0" smtClean="0"/>
              <a:t>Visualization &amp; </a:t>
            </a:r>
            <a:r>
              <a:rPr lang="en-US" i="1" dirty="0" smtClean="0"/>
              <a:t>Storytelling </a:t>
            </a:r>
            <a:r>
              <a:rPr lang="en-US" i="1" dirty="0" smtClean="0"/>
              <a:t>using Power </a:t>
            </a:r>
            <a:r>
              <a:rPr lang="en-US" i="1" dirty="0" smtClean="0"/>
              <a:t>BI</a:t>
            </a:r>
          </a:p>
          <a:p>
            <a:pPr algn="ctr">
              <a:buNone/>
            </a:pPr>
            <a:r>
              <a:rPr lang="en-US" i="1" dirty="0" smtClean="0"/>
              <a:t>By </a:t>
            </a:r>
          </a:p>
          <a:p>
            <a:pPr algn="ctr">
              <a:buNone/>
            </a:pPr>
            <a:r>
              <a:rPr lang="en-US" i="1" dirty="0" err="1" smtClean="0"/>
              <a:t>Dhana</a:t>
            </a:r>
            <a:r>
              <a:rPr lang="en-US" i="1" dirty="0" smtClean="0"/>
              <a:t> </a:t>
            </a:r>
            <a:r>
              <a:rPr lang="en-US" i="1" dirty="0" err="1" smtClean="0"/>
              <a:t>Lakshmi</a:t>
            </a:r>
            <a:r>
              <a:rPr lang="en-US" i="1" dirty="0" smtClean="0"/>
              <a:t> </a:t>
            </a:r>
            <a:r>
              <a:rPr lang="en-US" i="1" dirty="0" err="1" smtClean="0"/>
              <a:t>Kotupalli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What We Achieved:</a:t>
            </a:r>
            <a:endParaRPr lang="en-US" i="1" dirty="0" smtClean="0"/>
          </a:p>
          <a:p>
            <a:r>
              <a:rPr lang="en-US" i="1" dirty="0" smtClean="0"/>
              <a:t>Built an interactive sales dashboard using Power BI</a:t>
            </a:r>
          </a:p>
          <a:p>
            <a:r>
              <a:rPr lang="en-US" i="1" dirty="0" smtClean="0"/>
              <a:t>Identified top-performing regions, categories, and time periods</a:t>
            </a:r>
          </a:p>
          <a:p>
            <a:r>
              <a:rPr lang="en-US" i="1" dirty="0" smtClean="0"/>
              <a:t>Analyzed KPIs like Total Sales, Profit, Quantity, and Profit Margin</a:t>
            </a:r>
          </a:p>
          <a:p>
            <a:r>
              <a:rPr lang="en-US" i="1" dirty="0" smtClean="0"/>
              <a:t>Gained insights into discount effectiveness and product performance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View project on </a:t>
            </a:r>
            <a:r>
              <a:rPr lang="en-US" sz="4400" b="1" dirty="0" err="1" smtClean="0"/>
              <a:t>GitHub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  <a:hlinkClick r:id="rId2"/>
              </a:rPr>
              <a:t>github.com/dhanalakshmik506/Superstore-Sales-Dashboard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pPr algn="ctr">
              <a:buNone/>
            </a:pPr>
            <a:r>
              <a:rPr lang="en-US" sz="5400" b="1" i="1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5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Project Overview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Objective:</a:t>
            </a:r>
            <a:r>
              <a:rPr lang="en-US" i="1" dirty="0" smtClean="0"/>
              <a:t> Analyze Superstore sales to uncover trends and insights</a:t>
            </a:r>
            <a:r>
              <a:rPr lang="en-US" i="1" dirty="0" smtClean="0"/>
              <a:t>.</a:t>
            </a:r>
          </a:p>
          <a:p>
            <a:r>
              <a:rPr lang="en-US" b="1" i="1" dirty="0" smtClean="0"/>
              <a:t>Tools Used:</a:t>
            </a:r>
            <a:r>
              <a:rPr lang="en-US" i="1" dirty="0" smtClean="0"/>
              <a:t> Power BI, Excel</a:t>
            </a:r>
          </a:p>
          <a:p>
            <a:r>
              <a:rPr lang="en-US" b="1" i="1" dirty="0" smtClean="0"/>
              <a:t>Dataset:</a:t>
            </a:r>
            <a:r>
              <a:rPr lang="en-US" i="1" dirty="0" smtClean="0"/>
              <a:t> Superstore (Sales, Profit, Region, Category, Time)</a:t>
            </a:r>
          </a:p>
          <a:p>
            <a:r>
              <a:rPr lang="en-US" b="1" i="1" dirty="0" smtClean="0"/>
              <a:t>Deliverable:</a:t>
            </a:r>
            <a:r>
              <a:rPr lang="en-US" i="1" dirty="0" smtClean="0"/>
              <a:t> Interactive Dashboard + Visual </a:t>
            </a:r>
            <a:r>
              <a:rPr lang="en-US" i="1" dirty="0" smtClean="0"/>
              <a:t>Summary</a:t>
            </a:r>
            <a:endParaRPr lang="en-US" i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KPIs Overview (with Screenshots)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KPI Cards Used:</a:t>
            </a:r>
            <a:endParaRPr lang="en-US" i="1" dirty="0" smtClean="0"/>
          </a:p>
          <a:p>
            <a:r>
              <a:rPr lang="en-US" i="1" dirty="0" smtClean="0"/>
              <a:t>Total Sales</a:t>
            </a:r>
          </a:p>
          <a:p>
            <a:r>
              <a:rPr lang="en-US" i="1" dirty="0" smtClean="0"/>
              <a:t>Total Profit</a:t>
            </a:r>
          </a:p>
          <a:p>
            <a:r>
              <a:rPr lang="en-US" i="1" dirty="0" smtClean="0"/>
              <a:t>Profit Margin</a:t>
            </a:r>
          </a:p>
          <a:p>
            <a:r>
              <a:rPr lang="en-US" i="1" dirty="0" smtClean="0"/>
              <a:t>Quantity Sold</a:t>
            </a:r>
          </a:p>
          <a:p>
            <a:r>
              <a:rPr lang="en-US" i="1" dirty="0" smtClean="0"/>
              <a:t>Number of Orders</a:t>
            </a:r>
          </a:p>
          <a:p>
            <a:pPr>
              <a:buNone/>
            </a:pPr>
            <a:endParaRPr lang="en-US" i="1" dirty="0" smtClean="0"/>
          </a:p>
          <a:p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Screenshots of KPI </a:t>
            </a:r>
            <a:r>
              <a:rPr lang="en-US" sz="4400" b="1" dirty="0" smtClean="0"/>
              <a:t>Cards</a:t>
            </a:r>
            <a:endParaRPr lang="en-US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i="1" dirty="0" smtClean="0"/>
          </a:p>
          <a:p>
            <a:endParaRPr lang="en-US" sz="2800" i="1" dirty="0" smtClean="0"/>
          </a:p>
          <a:p>
            <a:endParaRPr lang="en-US" sz="2800" i="1" dirty="0" smtClean="0"/>
          </a:p>
          <a:p>
            <a:endParaRPr lang="en-US" sz="2800" i="1" dirty="0" smtClean="0"/>
          </a:p>
          <a:p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1800" i="1" dirty="0" smtClean="0"/>
              <a:t>Total sales: 2.30M		</a:t>
            </a:r>
            <a:r>
              <a:rPr lang="en-US" sz="1800" i="1" dirty="0" smtClean="0"/>
              <a:t>Sum of Quantity: 38K</a:t>
            </a:r>
          </a:p>
          <a:p>
            <a:r>
              <a:rPr lang="en-US" sz="1800" i="1" dirty="0" smtClean="0"/>
              <a:t>Total Profit: 286.40K		Profit Margin: 0.12</a:t>
            </a:r>
          </a:p>
          <a:p>
            <a:r>
              <a:rPr lang="en-US" sz="1800" i="1" dirty="0" smtClean="0"/>
              <a:t>Total Orders: 5009</a:t>
            </a:r>
            <a:endParaRPr lang="en-US" sz="1800" i="1" dirty="0"/>
          </a:p>
        </p:txBody>
      </p:sp>
      <p:pic>
        <p:nvPicPr>
          <p:cNvPr id="1027" name="Picture 3" descr="C:\Users\admin\Desktop\Tasks - internship\Task 2\Power BI\Screenshots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599" y="1981200"/>
            <a:ext cx="2807855" cy="1219200"/>
          </a:xfrm>
          <a:prstGeom prst="rect">
            <a:avLst/>
          </a:prstGeom>
          <a:noFill/>
        </p:spPr>
      </p:pic>
      <p:pic>
        <p:nvPicPr>
          <p:cNvPr id="1028" name="Picture 4" descr="C:\Users\admin\Desktop\Tasks - internship\Task 2\Power BI\Screenshots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2415612" cy="1219200"/>
          </a:xfrm>
          <a:prstGeom prst="rect">
            <a:avLst/>
          </a:prstGeom>
          <a:noFill/>
        </p:spPr>
      </p:pic>
      <p:pic>
        <p:nvPicPr>
          <p:cNvPr id="1029" name="Picture 5" descr="C:\Users\admin\Desktop\Tasks - internship\Task 2\Power BI\Screenshots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981200"/>
            <a:ext cx="2438400" cy="1219200"/>
          </a:xfrm>
          <a:prstGeom prst="rect">
            <a:avLst/>
          </a:prstGeom>
          <a:noFill/>
        </p:spPr>
      </p:pic>
      <p:pic>
        <p:nvPicPr>
          <p:cNvPr id="1030" name="Picture 6" descr="C:\Users\admin\Desktop\Tasks - internship\Task 2\Power BI\Screenshots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3352800"/>
            <a:ext cx="2651464" cy="1219200"/>
          </a:xfrm>
          <a:prstGeom prst="rect">
            <a:avLst/>
          </a:prstGeom>
          <a:noFill/>
        </p:spPr>
      </p:pic>
      <p:pic>
        <p:nvPicPr>
          <p:cNvPr id="1031" name="Picture 7" descr="C:\Users\admin\Desktop\Tasks - internship\Task 2\Power BI\Screenshots\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19600" y="3429000"/>
            <a:ext cx="2743200" cy="12084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Sales Trend Over Time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Line </a:t>
            </a:r>
            <a:r>
              <a:rPr lang="en-US" i="1" dirty="0" smtClean="0"/>
              <a:t>Chart Screenshot (Monthly Sales using Date Table)</a:t>
            </a:r>
          </a:p>
          <a:p>
            <a:r>
              <a:rPr lang="en-US" i="1" dirty="0" smtClean="0"/>
              <a:t>Insight</a:t>
            </a:r>
            <a:r>
              <a:rPr lang="en-US" i="1" dirty="0" smtClean="0"/>
              <a:t>: Which months/quarters have highest and lowest sales</a:t>
            </a:r>
          </a:p>
          <a:p>
            <a:r>
              <a:rPr lang="en-US" i="1" dirty="0" smtClean="0"/>
              <a:t>Business </a:t>
            </a:r>
            <a:r>
              <a:rPr lang="en-US" i="1" dirty="0" smtClean="0"/>
              <a:t>takeaway: Optimize marketing before peak </a:t>
            </a:r>
            <a:r>
              <a:rPr lang="en-US" i="1" dirty="0" smtClean="0"/>
              <a:t>months</a:t>
            </a:r>
            <a:endParaRPr lang="en-US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724400"/>
            <a:ext cx="75438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Sales by Region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Map or </a:t>
            </a:r>
            <a:r>
              <a:rPr lang="en-US" i="1" dirty="0" smtClean="0"/>
              <a:t>Bar </a:t>
            </a:r>
            <a:r>
              <a:rPr lang="en-US" i="1" dirty="0" smtClean="0"/>
              <a:t>Chart Screenshot</a:t>
            </a:r>
          </a:p>
          <a:p>
            <a:r>
              <a:rPr lang="en-US" i="1" dirty="0" smtClean="0"/>
              <a:t>Insight</a:t>
            </a:r>
            <a:r>
              <a:rPr lang="en-US" i="1" dirty="0" smtClean="0"/>
              <a:t>: West has highest sales, South lags behind</a:t>
            </a:r>
          </a:p>
          <a:p>
            <a:r>
              <a:rPr lang="en-US" i="1" dirty="0" smtClean="0"/>
              <a:t>Suggestion</a:t>
            </a:r>
            <a:r>
              <a:rPr lang="en-US" i="1" dirty="0" smtClean="0"/>
              <a:t>: Target low-performing regions with better pricing or promotions</a:t>
            </a:r>
            <a:endParaRPr lang="en-US" i="1" dirty="0"/>
          </a:p>
        </p:txBody>
      </p:sp>
      <p:pic>
        <p:nvPicPr>
          <p:cNvPr id="3076" name="Picture 4" descr="C:\Users\admin\Desktop\Tasks - internship\Task 2\Power BI\Screenshots\sales_by_reg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038600"/>
            <a:ext cx="5983287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Top-Selling Categories or Products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Bar Chart of Top 10 Products or Sub-Categories</a:t>
            </a:r>
          </a:p>
          <a:p>
            <a:r>
              <a:rPr lang="en-US" i="1" dirty="0" smtClean="0"/>
              <a:t>Insight</a:t>
            </a:r>
            <a:r>
              <a:rPr lang="en-US" i="1" dirty="0" smtClean="0"/>
              <a:t>: Top contributors to revenue</a:t>
            </a:r>
          </a:p>
          <a:p>
            <a:r>
              <a:rPr lang="en-US" i="1" dirty="0" smtClean="0"/>
              <a:t>Note </a:t>
            </a:r>
            <a:r>
              <a:rPr lang="en-US" i="1" dirty="0" smtClean="0"/>
              <a:t>if any low-profit products still sell well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100" name="Picture 4" descr="C:\Users\admin\Desktop\Tasks - internship\Task 2\Power BI\Screenshots\Top10_produc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657600"/>
            <a:ext cx="4687887" cy="27363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Profit </a:t>
            </a:r>
            <a:r>
              <a:rPr lang="en-US" sz="4400" b="1" dirty="0" err="1" smtClean="0"/>
              <a:t>vs</a:t>
            </a:r>
            <a:r>
              <a:rPr lang="en-US" sz="4400" b="1" dirty="0" smtClean="0"/>
              <a:t> Discount Analysis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Scatterplot</a:t>
            </a:r>
            <a:r>
              <a:rPr lang="en-US" i="1" dirty="0" smtClean="0"/>
              <a:t> or Combo Chart</a:t>
            </a:r>
          </a:p>
          <a:p>
            <a:r>
              <a:rPr lang="en-US" i="1" dirty="0" smtClean="0"/>
              <a:t>Insight</a:t>
            </a:r>
            <a:r>
              <a:rPr lang="en-US" i="1" dirty="0" smtClean="0"/>
              <a:t>: High discount may not lead to high profit</a:t>
            </a:r>
          </a:p>
          <a:p>
            <a:r>
              <a:rPr lang="en-US" i="1" dirty="0" smtClean="0"/>
              <a:t>Suggestion</a:t>
            </a:r>
            <a:r>
              <a:rPr lang="en-US" i="1" dirty="0" smtClean="0"/>
              <a:t>: Adjust discounting strategy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Summary of Business Insights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West region is top-performing</a:t>
            </a:r>
          </a:p>
          <a:p>
            <a:r>
              <a:rPr lang="en-US" i="1" dirty="0" smtClean="0"/>
              <a:t>Office Supplies has stable profit margin</a:t>
            </a:r>
          </a:p>
          <a:p>
            <a:r>
              <a:rPr lang="en-US" i="1" dirty="0" smtClean="0"/>
              <a:t>Tables sell well but with losses — needs review</a:t>
            </a:r>
          </a:p>
          <a:p>
            <a:r>
              <a:rPr lang="en-US" i="1" dirty="0" smtClean="0"/>
              <a:t>December is peak sales month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270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Superstore Sales Dashboard</vt:lpstr>
      <vt:lpstr>Project Overview</vt:lpstr>
      <vt:lpstr>KPIs Overview (with Screenshots)</vt:lpstr>
      <vt:lpstr>Screenshots of KPI Cards</vt:lpstr>
      <vt:lpstr>Sales Trend Over Time</vt:lpstr>
      <vt:lpstr>Sales by Region</vt:lpstr>
      <vt:lpstr>Top-Selling Categories or Products</vt:lpstr>
      <vt:lpstr>Profit vs Discount Analysis</vt:lpstr>
      <vt:lpstr>Summary of Business Insights</vt:lpstr>
      <vt:lpstr>Conclusion</vt:lpstr>
      <vt:lpstr>View project on GitHub: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Dashboard</dc:title>
  <dc:creator>admin</dc:creator>
  <cp:lastModifiedBy>admin</cp:lastModifiedBy>
  <cp:revision>3</cp:revision>
  <dcterms:created xsi:type="dcterms:W3CDTF">2006-08-16T00:00:00Z</dcterms:created>
  <dcterms:modified xsi:type="dcterms:W3CDTF">2025-06-13T13:06:59Z</dcterms:modified>
</cp:coreProperties>
</file>