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74" r:id="rId4"/>
    <p:sldId id="275" r:id="rId5"/>
    <p:sldId id="262" r:id="rId6"/>
    <p:sldId id="276" r:id="rId7"/>
    <p:sldId id="277" r:id="rId8"/>
    <p:sldId id="271"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6DACE45-CAC6-46E9-997F-72106F878737}" type="datetimeFigureOut">
              <a:rPr lang="en-US" smtClean="0"/>
              <a:pPr/>
              <a:t>2/15/2019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1E8B1D-B2DF-469A-BB99-333651E7A16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A1E8B1D-B2DF-469A-BB99-333651E7A16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A1E8B1D-B2DF-469A-BB99-333651E7A16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A1E8B1D-B2DF-469A-BB99-333651E7A161}"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A1E8B1D-B2DF-469A-BB99-333651E7A16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A1E8B1D-B2DF-469A-BB99-333651E7A161}"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A1E8B1D-B2DF-469A-BB99-333651E7A1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A1E8B1D-B2DF-469A-BB99-333651E7A161}"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DACE45-CAC6-46E9-997F-72106F878737}" type="datetimeFigureOut">
              <a:rPr lang="en-US" smtClean="0"/>
              <a:pPr/>
              <a:t>2/15/2019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A1E8B1D-B2DF-469A-BB99-333651E7A1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6DACE45-CAC6-46E9-997F-72106F878737}" type="datetimeFigureOut">
              <a:rPr lang="en-US" smtClean="0"/>
              <a:pPr/>
              <a:t>2/15/2019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A1E8B1D-B2DF-469A-BB99-333651E7A1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6DACE45-CAC6-46E9-997F-72106F878737}" type="datetimeFigureOut">
              <a:rPr lang="en-US" smtClean="0"/>
              <a:pPr/>
              <a:t>2/15/2019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1E8B1D-B2DF-469A-BB99-333651E7A16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6DACE45-CAC6-46E9-997F-72106F878737}" type="datetimeFigureOut">
              <a:rPr lang="en-US" smtClean="0"/>
              <a:pPr/>
              <a:t>2/15/2019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1E8B1D-B2DF-469A-BB99-333651E7A16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714511"/>
          </a:xfrm>
        </p:spPr>
        <p:txBody>
          <a:bodyPr>
            <a:normAutofit/>
          </a:bodyPr>
          <a:lstStyle/>
          <a:p>
            <a:pPr algn="ctr"/>
            <a:r>
              <a:rPr lang="en-IN" sz="4400" dirty="0" smtClean="0">
                <a:solidFill>
                  <a:schemeClr val="accent4">
                    <a:lumMod val="75000"/>
                  </a:schemeClr>
                </a:solidFill>
              </a:rPr>
              <a:t>PLACEMENT  PORTAL</a:t>
            </a:r>
            <a:endParaRPr lang="en-IN" sz="4400" dirty="0">
              <a:solidFill>
                <a:schemeClr val="accent4">
                  <a:lumMod val="75000"/>
                </a:schemeClr>
              </a:solidFill>
            </a:endParaRPr>
          </a:p>
        </p:txBody>
      </p:sp>
      <p:sp>
        <p:nvSpPr>
          <p:cNvPr id="3" name="Subtitle 2"/>
          <p:cNvSpPr>
            <a:spLocks noGrp="1"/>
          </p:cNvSpPr>
          <p:nvPr>
            <p:ph type="subTitle" idx="1"/>
          </p:nvPr>
        </p:nvSpPr>
        <p:spPr>
          <a:xfrm>
            <a:off x="857224" y="2857496"/>
            <a:ext cx="7772400" cy="2571768"/>
          </a:xfrm>
        </p:spPr>
        <p:txBody>
          <a:bodyPr>
            <a:normAutofit fontScale="85000" lnSpcReduction="20000"/>
          </a:bodyPr>
          <a:lstStyle/>
          <a:p>
            <a:pPr algn="l"/>
            <a:r>
              <a:rPr lang="en-IN" sz="2600" b="1" dirty="0" smtClean="0"/>
              <a:t> </a:t>
            </a:r>
            <a:r>
              <a:rPr lang="en-IN" sz="2300" b="1" dirty="0" smtClean="0"/>
              <a:t>Project Guide</a:t>
            </a:r>
          </a:p>
          <a:p>
            <a:pPr algn="l"/>
            <a:r>
              <a:rPr lang="en-IN" sz="2600" dirty="0" smtClean="0"/>
              <a:t> </a:t>
            </a:r>
            <a:r>
              <a:rPr lang="en-IN" sz="2100" dirty="0" smtClean="0"/>
              <a:t>G.shanthi Kumari</a:t>
            </a:r>
          </a:p>
          <a:p>
            <a:r>
              <a:rPr lang="en-IN" sz="2300" b="1" dirty="0" smtClean="0"/>
              <a:t>Presented By</a:t>
            </a:r>
          </a:p>
          <a:p>
            <a:r>
              <a:rPr lang="en-IN" sz="2000" dirty="0" smtClean="0"/>
              <a:t>Team-17</a:t>
            </a:r>
          </a:p>
          <a:p>
            <a:r>
              <a:rPr lang="en-IN" sz="2200" dirty="0" smtClean="0"/>
              <a:t>Dhanalakshmi. L</a:t>
            </a:r>
          </a:p>
          <a:p>
            <a:r>
              <a:rPr lang="en-IN" sz="2200" dirty="0" smtClean="0"/>
              <a:t>Reethika. T</a:t>
            </a:r>
          </a:p>
          <a:p>
            <a:r>
              <a:rPr lang="en-IN" sz="2200" dirty="0" smtClean="0"/>
              <a:t>Posi lakshmi. M</a:t>
            </a:r>
          </a:p>
          <a:p>
            <a:r>
              <a:rPr lang="en-IN" sz="2200" dirty="0" smtClean="0"/>
              <a:t>Ravitejaswani. M</a:t>
            </a:r>
          </a:p>
          <a:p>
            <a:endParaRPr lang="en-IN" sz="2200"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857784"/>
          </a:xfrm>
        </p:spPr>
        <p:txBody>
          <a:bodyPr>
            <a:normAutofit/>
          </a:bodyPr>
          <a:lstStyle/>
          <a:p>
            <a:pPr>
              <a:buNone/>
            </a:pPr>
            <a:r>
              <a:rPr lang="en-US" sz="2400" dirty="0" smtClean="0"/>
              <a:t> </a:t>
            </a:r>
          </a:p>
          <a:p>
            <a:pPr algn="just">
              <a:buNone/>
            </a:pPr>
            <a:r>
              <a:rPr lang="en-US" sz="2400" dirty="0" smtClean="0"/>
              <a:t>   </a:t>
            </a:r>
            <a:r>
              <a:rPr lang="en-US" sz="2400" dirty="0" smtClean="0"/>
              <a:t>     </a:t>
            </a:r>
            <a:r>
              <a:rPr lang="en-US" sz="2100" dirty="0" smtClean="0"/>
              <a:t>The </a:t>
            </a:r>
            <a:r>
              <a:rPr lang="en-US" sz="2100" dirty="0" smtClean="0"/>
              <a:t>project is aimed at developing a website for the “PLACEMENT PORTAL” of the college. This website can be used by Placement Officers in the college to manage the student information with regards to placement. Student logging should be able to upload their personal and educational information . The key feature of this project is that it is one time registration enabled. Our project provides the facility of maintaining the details of the students in a database so that the companies obtain a suitable means of employment. It reduces the manual work and consumes less paper work to reduce the time. Visitors or company representatives logging in may also access/search any information kept by students.</a:t>
            </a:r>
          </a:p>
          <a:p>
            <a:pPr>
              <a:buNone/>
            </a:pPr>
            <a:endParaRPr lang="en-IN" sz="2400" dirty="0"/>
          </a:p>
        </p:txBody>
      </p:sp>
      <p:sp>
        <p:nvSpPr>
          <p:cNvPr id="3" name="Title 2"/>
          <p:cNvSpPr>
            <a:spLocks noGrp="1"/>
          </p:cNvSpPr>
          <p:nvPr>
            <p:ph type="title"/>
          </p:nvPr>
        </p:nvSpPr>
        <p:spPr>
          <a:xfrm>
            <a:off x="500034" y="500042"/>
            <a:ext cx="8229600" cy="857256"/>
          </a:xfrm>
        </p:spPr>
        <p:txBody>
          <a:bodyPr>
            <a:normAutofit/>
          </a:bodyPr>
          <a:lstStyle/>
          <a:p>
            <a:pPr algn="ctr"/>
            <a:r>
              <a:rPr lang="en-IN" sz="4000" dirty="0" smtClean="0">
                <a:solidFill>
                  <a:schemeClr val="accent1">
                    <a:lumMod val="75000"/>
                  </a:schemeClr>
                </a:solidFill>
              </a:rPr>
              <a:t>ABSTRACT</a:t>
            </a:r>
            <a:endParaRPr lang="en-IN" sz="4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existing system all processes are handle manually. The admin should refer all records kept for years ago to simply know about number of users. The interface of student and admin is maximum which makes the system time consuming. </a:t>
            </a:r>
          </a:p>
          <a:p>
            <a:r>
              <a:rPr lang="en-US" dirty="0" smtClean="0"/>
              <a:t>The searching and updating of student data are major problem in existing system. The proposed system provides automation in all the processes like registration, update and searching.</a:t>
            </a:r>
            <a:endParaRPr lang="en-US" dirty="0"/>
          </a:p>
        </p:txBody>
      </p:sp>
      <p:sp>
        <p:nvSpPr>
          <p:cNvPr id="3" name="Title 2"/>
          <p:cNvSpPr>
            <a:spLocks noGrp="1"/>
          </p:cNvSpPr>
          <p:nvPr>
            <p:ph type="title"/>
          </p:nvPr>
        </p:nvSpPr>
        <p:spPr/>
        <p:txBody>
          <a:bodyPr/>
          <a:lstStyle/>
          <a:p>
            <a:pPr algn="ctr"/>
            <a:r>
              <a:rPr lang="en-US" dirty="0" smtClean="0">
                <a:solidFill>
                  <a:schemeClr val="accent1">
                    <a:lumMod val="75000"/>
                  </a:schemeClr>
                </a:solidFill>
              </a:rPr>
              <a:t>BASE STUDY</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study describes the idea about users and their authority this makes the application more easy and attractive </a:t>
            </a:r>
          </a:p>
          <a:p>
            <a:r>
              <a:rPr lang="en-US" dirty="0" smtClean="0"/>
              <a:t>There are mainly two users</a:t>
            </a:r>
            <a:r>
              <a:rPr lang="en-US" b="1" dirty="0" smtClean="0"/>
              <a:t>:-</a:t>
            </a:r>
            <a:r>
              <a:rPr lang="en-US" dirty="0" smtClean="0"/>
              <a:t> TPO(Admin) and student. The admin is the master user, </a:t>
            </a:r>
            <a:r>
              <a:rPr lang="en-US" dirty="0" smtClean="0"/>
              <a:t>h</a:t>
            </a:r>
            <a:r>
              <a:rPr lang="en-US" dirty="0" smtClean="0"/>
              <a:t>e has more number of priorities than other users.</a:t>
            </a:r>
          </a:p>
          <a:p>
            <a:r>
              <a:rPr lang="en-US" dirty="0" smtClean="0"/>
              <a:t>The study also describes the idea of automated email sending to eligible student. </a:t>
            </a:r>
          </a:p>
          <a:p>
            <a:r>
              <a:rPr lang="en-US" dirty="0" smtClean="0"/>
              <a:t>The process of feeding information about upcoming company by the TPO is also described </a:t>
            </a:r>
            <a:endParaRPr lang="en-US" dirty="0"/>
          </a:p>
        </p:txBody>
      </p:sp>
      <p:sp>
        <p:nvSpPr>
          <p:cNvPr id="3" name="Title 2"/>
          <p:cNvSpPr>
            <a:spLocks noGrp="1"/>
          </p:cNvSpPr>
          <p:nvPr>
            <p:ph type="title"/>
          </p:nvPr>
        </p:nvSpPr>
        <p:spPr/>
        <p:txBody>
          <a:bodyPr/>
          <a:lstStyle/>
          <a:p>
            <a:r>
              <a:rPr lang="en-US" dirty="0" smtClean="0">
                <a:solidFill>
                  <a:schemeClr val="accent1">
                    <a:lumMod val="75000"/>
                  </a:schemeClr>
                </a:solidFill>
              </a:rPr>
              <a:t>Cont..</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2000" dirty="0" smtClean="0"/>
          </a:p>
          <a:p>
            <a:r>
              <a:rPr lang="en-US" sz="2400" dirty="0" smtClean="0"/>
              <a:t>In the proposed system the student who got registered can directly get the information regarding placements and training courses which are posted by TPO and HOD in the portal.</a:t>
            </a:r>
          </a:p>
          <a:p>
            <a:r>
              <a:rPr lang="en-US" sz="2400" dirty="0" smtClean="0"/>
              <a:t>The Student must enter the full information and upload the academic certificates, photo &amp; signature, resume, E-Pass documents, and  other certificates. </a:t>
            </a:r>
          </a:p>
          <a:p>
            <a:r>
              <a:rPr lang="en-US" sz="2400" dirty="0" smtClean="0"/>
              <a:t>The Student can ask any queries regarding placements and drives via comments.</a:t>
            </a:r>
            <a:endParaRPr lang="en-IN" sz="2400" dirty="0" smtClean="0"/>
          </a:p>
          <a:p>
            <a:pPr>
              <a:buNone/>
            </a:pPr>
            <a:endParaRPr lang="en-IN" sz="2400" dirty="0" smtClean="0"/>
          </a:p>
          <a:p>
            <a:endParaRPr lang="en-IN" sz="2000" dirty="0"/>
          </a:p>
        </p:txBody>
      </p:sp>
      <p:sp>
        <p:nvSpPr>
          <p:cNvPr id="3" name="Title 2"/>
          <p:cNvSpPr>
            <a:spLocks noGrp="1"/>
          </p:cNvSpPr>
          <p:nvPr>
            <p:ph type="title"/>
          </p:nvPr>
        </p:nvSpPr>
        <p:spPr/>
        <p:txBody>
          <a:bodyPr>
            <a:normAutofit/>
          </a:bodyPr>
          <a:lstStyle/>
          <a:p>
            <a:pPr algn="ctr"/>
            <a:r>
              <a:rPr lang="en-IN" sz="4000" dirty="0" smtClean="0">
                <a:solidFill>
                  <a:schemeClr val="accent1">
                    <a:lumMod val="75000"/>
                  </a:schemeClr>
                </a:solidFill>
              </a:rPr>
              <a:t>PROPOSED SYSTEM</a:t>
            </a:r>
            <a:endParaRPr lang="en-IN" sz="4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descr="Screenshot_2019-02-15-11-09-48-678_com.android.chrome.png"/>
          <p:cNvPicPr>
            <a:picLocks noGrp="1" noChangeAspect="1"/>
          </p:cNvPicPr>
          <p:nvPr>
            <p:ph idx="1"/>
          </p:nvPr>
        </p:nvPicPr>
        <p:blipFill>
          <a:blip r:embed="rId2"/>
          <a:stretch>
            <a:fillRect/>
          </a:stretch>
        </p:blipFill>
        <p:spPr>
          <a:xfrm>
            <a:off x="1643042" y="1643050"/>
            <a:ext cx="5486400" cy="36433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REGISTRATION FORM</a:t>
            </a:r>
            <a:endParaRPr lang="en-US" dirty="0">
              <a:solidFill>
                <a:schemeClr val="accent1">
                  <a:lumMod val="75000"/>
                </a:schemeClr>
              </a:solidFill>
            </a:endParaRPr>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half" idx="3"/>
          </p:nvPr>
        </p:nvSpPr>
        <p:spPr/>
        <p:txBody>
          <a:bodyPr/>
          <a:lstStyle/>
          <a:p>
            <a:endParaRPr lang="en-US"/>
          </a:p>
        </p:txBody>
      </p:sp>
      <p:pic>
        <p:nvPicPr>
          <p:cNvPr id="7" name="Content Placeholder 6" descr="Screenshot_2019-02-15-11-17-14-474_com.android.chrome.png"/>
          <p:cNvPicPr>
            <a:picLocks noGrp="1" noChangeAspect="1"/>
          </p:cNvPicPr>
          <p:nvPr>
            <p:ph sz="quarter" idx="2"/>
          </p:nvPr>
        </p:nvPicPr>
        <p:blipFill>
          <a:blip r:embed="rId2"/>
          <a:stretch>
            <a:fillRect/>
          </a:stretch>
        </p:blipFill>
        <p:spPr>
          <a:xfrm>
            <a:off x="1192852" y="1444625"/>
            <a:ext cx="2568884" cy="3941763"/>
          </a:xfrm>
        </p:spPr>
      </p:pic>
      <p:pic>
        <p:nvPicPr>
          <p:cNvPr id="8" name="Content Placeholder 7" descr="Screenshot_2019-02-15-11-17-23-030_com.android.chrome.png"/>
          <p:cNvPicPr>
            <a:picLocks noGrp="1" noChangeAspect="1"/>
          </p:cNvPicPr>
          <p:nvPr>
            <p:ph sz="quarter" idx="4"/>
          </p:nvPr>
        </p:nvPicPr>
        <p:blipFill>
          <a:blip r:embed="rId3"/>
          <a:stretch>
            <a:fillRect/>
          </a:stretch>
        </p:blipFill>
        <p:spPr>
          <a:xfrm>
            <a:off x="5032961" y="1444625"/>
            <a:ext cx="3265903" cy="39417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a:normAutofit/>
          </a:bodyPr>
          <a:lstStyle/>
          <a:p>
            <a:pPr>
              <a:buNone/>
            </a:pPr>
            <a:endParaRPr lang="en-US" sz="2000" dirty="0" smtClean="0"/>
          </a:p>
          <a:p>
            <a:r>
              <a:rPr lang="en-US" sz="2400" dirty="0" smtClean="0"/>
              <a:t>In the existing system we need to search for placements on different websites and we may not know whether it is correct or not so there are chances of misguiding students.</a:t>
            </a:r>
          </a:p>
          <a:p>
            <a:pPr>
              <a:buNone/>
            </a:pPr>
            <a:endParaRPr lang="en-US" sz="2400" dirty="0" smtClean="0"/>
          </a:p>
          <a:p>
            <a:r>
              <a:rPr lang="en-US" sz="2400" dirty="0" smtClean="0"/>
              <a:t>In website admin may or may not have full details of every student.</a:t>
            </a:r>
          </a:p>
          <a:p>
            <a:pPr>
              <a:buNone/>
            </a:pPr>
            <a:endParaRPr lang="en-US" sz="2400" dirty="0" smtClean="0"/>
          </a:p>
          <a:p>
            <a:pPr>
              <a:buNone/>
            </a:pPr>
            <a:endParaRPr lang="en-IN" sz="2000" dirty="0" smtClean="0"/>
          </a:p>
          <a:p>
            <a:pPr>
              <a:buNone/>
            </a:pPr>
            <a:endParaRPr lang="en-IN" sz="2000" dirty="0" smtClean="0"/>
          </a:p>
          <a:p>
            <a:endParaRPr lang="en-IN" sz="2000" dirty="0"/>
          </a:p>
        </p:txBody>
      </p:sp>
      <p:sp>
        <p:nvSpPr>
          <p:cNvPr id="3" name="Title 2"/>
          <p:cNvSpPr>
            <a:spLocks noGrp="1"/>
          </p:cNvSpPr>
          <p:nvPr>
            <p:ph type="title"/>
          </p:nvPr>
        </p:nvSpPr>
        <p:spPr>
          <a:xfrm>
            <a:off x="428596" y="357166"/>
            <a:ext cx="8229600" cy="928694"/>
          </a:xfrm>
        </p:spPr>
        <p:txBody>
          <a:bodyPr>
            <a:normAutofit/>
          </a:bodyPr>
          <a:lstStyle/>
          <a:p>
            <a:pPr algn="ctr"/>
            <a:r>
              <a:rPr lang="en-IN" sz="4000" dirty="0" smtClean="0">
                <a:solidFill>
                  <a:schemeClr val="accent1">
                    <a:lumMod val="75000"/>
                  </a:schemeClr>
                </a:solidFill>
              </a:rPr>
              <a:t>EXISTED SYSTEM</a:t>
            </a:r>
            <a:endParaRPr lang="en-IN" sz="4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solidFill>
                  <a:schemeClr val="accent1">
                    <a:lumMod val="75000"/>
                  </a:schemeClr>
                </a:solidFill>
              </a:rPr>
              <a:t>THANK YOU</a:t>
            </a:r>
            <a:endParaRPr lang="en-US" sz="5400" dirty="0">
              <a:solidFill>
                <a:schemeClr val="accent1">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357</TotalTime>
  <Words>298</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PLACEMENT  PORTAL</vt:lpstr>
      <vt:lpstr>ABSTRACT</vt:lpstr>
      <vt:lpstr>BASE STUDY</vt:lpstr>
      <vt:lpstr>Cont..</vt:lpstr>
      <vt:lpstr>PROPOSED SYSTEM</vt:lpstr>
      <vt:lpstr>Slide 6</vt:lpstr>
      <vt:lpstr>REGISTRATION FORM</vt:lpstr>
      <vt:lpstr>EXISTED SYSTEM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HP</dc:creator>
  <cp:lastModifiedBy>HP</cp:lastModifiedBy>
  <cp:revision>61</cp:revision>
  <dcterms:created xsi:type="dcterms:W3CDTF">2018-11-26T06:01:05Z</dcterms:created>
  <dcterms:modified xsi:type="dcterms:W3CDTF">2019-02-15T08:38:15Z</dcterms:modified>
</cp:coreProperties>
</file>