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2386-DB43-8244-85A1-D6AD0FD44F4D}" type="datetimeFigureOut">
              <a:rPr lang="en-US" smtClean="0"/>
              <a:pPr/>
              <a:t>7/20/2019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29EBA1-54CB-994B-A2A7-364E6DE82DDB}" type="slidenum">
              <a:rPr lang="en-US" smtClean="0"/>
              <a:pPr/>
              <a:t>‹#›</a:t>
            </a:fld>
            <a:endParaRPr lang="en-US"/>
          </a:p>
        </p:txBody>
      </p:sp>
    </p:spTree>
    <p:extLst>
      <p:ext uri="{BB962C8B-B14F-4D97-AF65-F5344CB8AC3E}">
        <p14:creationId xmlns:p14="http://schemas.microsoft.com/office/powerpoint/2010/main" xmlns="" val="1345906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1DA83-C64E-8A48-B665-3C62F0A29111}" type="datetimeFigureOut">
              <a:rPr lang="en-US" smtClean="0"/>
              <a:pPr/>
              <a:t>7/20/2019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770B-518A-194B-9EC5-A309E776F5F0}" type="slidenum">
              <a:rPr lang="en-US" smtClean="0"/>
              <a:pPr/>
              <a:t>‹#›</a:t>
            </a:fld>
            <a:endParaRPr lang="en-US"/>
          </a:p>
        </p:txBody>
      </p:sp>
    </p:spTree>
    <p:extLst>
      <p:ext uri="{BB962C8B-B14F-4D97-AF65-F5344CB8AC3E}">
        <p14:creationId xmlns:p14="http://schemas.microsoft.com/office/powerpoint/2010/main" xmlns="" val="1515220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1770B-518A-194B-9EC5-A309E776F5F0}" type="slidenum">
              <a:rPr lang="en-US" smtClean="0"/>
              <a:pPr/>
              <a:t>2</a:t>
            </a:fld>
            <a:endParaRPr lang="en-US"/>
          </a:p>
        </p:txBody>
      </p:sp>
    </p:spTree>
    <p:extLst>
      <p:ext uri="{BB962C8B-B14F-4D97-AF65-F5344CB8AC3E}">
        <p14:creationId xmlns:p14="http://schemas.microsoft.com/office/powerpoint/2010/main" xmlns="" val="158049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04783B-A333-3145-A511-62B02BB431E2}" type="datetime1">
              <a:rPr lang="en-IN" smtClean="0"/>
              <a:pPr/>
              <a:t>20-07-2019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80327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EBE1A-8E82-D840-A673-59BD6C3713AE}" type="datetime1">
              <a:rPr lang="en-IN" smtClean="0"/>
              <a:pPr/>
              <a:t>20-07-2019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396971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F0D216-6F37-FE42-9507-6A1DB112E8A0}" type="datetime1">
              <a:rPr lang="en-IN" smtClean="0"/>
              <a:pPr/>
              <a:t>20-07-2019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255841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ECB0F8-E470-BD46-A207-FD2501B3F99D}" type="datetime1">
              <a:rPr lang="en-IN" smtClean="0"/>
              <a:pPr/>
              <a:t>20-07-2019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35130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B2C29-B153-344F-926A-28B85FBEAC57}" type="datetime1">
              <a:rPr lang="en-IN" smtClean="0"/>
              <a:pPr/>
              <a:t>20-07-2019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418624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F726C-5085-0342-9F25-5FFECA3613AF}" type="datetime1">
              <a:rPr lang="en-IN" smtClean="0"/>
              <a:pPr/>
              <a:t>20-07-2019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258147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351D9F-85B0-6A43-9D07-3357B99A7698}" type="datetime1">
              <a:rPr lang="en-IN" smtClean="0"/>
              <a:pPr/>
              <a:t>20-07-2019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28833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D2255A-7BFA-894E-AF8E-AEAD72E91397}" type="datetime1">
              <a:rPr lang="en-IN" smtClean="0"/>
              <a:pPr/>
              <a:t>20-07-2019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330123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F848-0D75-D84A-8455-8152F03B1E81}" type="datetime1">
              <a:rPr lang="en-IN" smtClean="0"/>
              <a:pPr/>
              <a:t>20-07-2019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41120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B30B7-9ADC-C444-BA4D-97EF89B59D9D}" type="datetime1">
              <a:rPr lang="en-IN" smtClean="0"/>
              <a:pPr/>
              <a:t>20-07-2019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145351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1A92A-165F-174E-A928-39E779C5643C}" type="datetime1">
              <a:rPr lang="en-IN" smtClean="0"/>
              <a:pPr/>
              <a:t>20-07-2019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62493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B89C4-60F8-C548-B437-585EF57F33CF}" type="datetime1">
              <a:rPr lang="en-IN" smtClean="0"/>
              <a:pPr/>
              <a:t>20-07-2019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EDAEC-F28E-FA4D-9038-56BB302CF9C9}" type="slidenum">
              <a:rPr lang="en-US" smtClean="0"/>
              <a:pPr/>
              <a:t>‹#›</a:t>
            </a:fld>
            <a:endParaRPr lang="en-US"/>
          </a:p>
        </p:txBody>
      </p:sp>
    </p:spTree>
    <p:extLst>
      <p:ext uri="{BB962C8B-B14F-4D97-AF65-F5344CB8AC3E}">
        <p14:creationId xmlns:p14="http://schemas.microsoft.com/office/powerpoint/2010/main" xmlns="" val="121611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833" y="84667"/>
            <a:ext cx="8572500" cy="1301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199" y="158749"/>
            <a:ext cx="8348133" cy="1227667"/>
          </a:xfrm>
        </p:spPr>
        <p:txBody>
          <a:bodyPr>
            <a:normAutofit/>
          </a:bodyPr>
          <a:lstStyle/>
          <a:p>
            <a:pPr algn="l"/>
            <a:r>
              <a:rPr lang="en-US" sz="1800" dirty="0"/>
              <a:t>                                                                     Idea/Approach Details</a:t>
            </a:r>
            <a:br>
              <a:rPr lang="en-US" sz="1800" dirty="0"/>
            </a:br>
            <a:r>
              <a:rPr lang="en-US" sz="1800" dirty="0"/>
              <a:t>Technology Bucket : Healthcare and Biomedical Devices   		Category: Software</a:t>
            </a:r>
            <a:br>
              <a:rPr lang="en-US" sz="1800" dirty="0"/>
            </a:br>
            <a:r>
              <a:rPr lang="en-US" sz="1800" dirty="0"/>
              <a:t>Company Name: Max Healthcare                                                       Problem Code: MH6</a:t>
            </a:r>
            <a:br>
              <a:rPr lang="en-US" sz="1800" dirty="0"/>
            </a:br>
            <a:r>
              <a:rPr lang="en-US" sz="1800" dirty="0"/>
              <a:t>Team Leader Name : Ratheeshwaraa K				                 College Code : C-25045  </a:t>
            </a:r>
          </a:p>
        </p:txBody>
      </p:sp>
      <p:sp>
        <p:nvSpPr>
          <p:cNvPr id="4" name="Rounded Rectangle 3"/>
          <p:cNvSpPr/>
          <p:nvPr/>
        </p:nvSpPr>
        <p:spPr>
          <a:xfrm>
            <a:off x="359833" y="1538817"/>
            <a:ext cx="8445500" cy="24405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600" b="1"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359833" y="4078817"/>
            <a:ext cx="8445500" cy="24405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95010F77-90B7-4A59-AEFE-0E0D282C8BBD}"/>
              </a:ext>
            </a:extLst>
          </p:cNvPr>
          <p:cNvSpPr txBox="1"/>
          <p:nvPr/>
        </p:nvSpPr>
        <p:spPr>
          <a:xfrm>
            <a:off x="618978" y="1730326"/>
            <a:ext cx="8074856" cy="2308324"/>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Problem:</a:t>
            </a:r>
          </a:p>
          <a:p>
            <a:r>
              <a:rPr lang="en-US" sz="1600" dirty="0">
                <a:latin typeface="Times New Roman" panose="02020603050405020304" pitchFamily="18" charset="0"/>
                <a:cs typeface="Times New Roman" panose="02020603050405020304" pitchFamily="18" charset="0"/>
              </a:rPr>
              <a:t>Patients with metastatic breast cancer consist of a heterogeneous group of patients whose prognoses and clinical courses can vary depending on host factors, such as comorbidity and age, and on tumor factors, such as hormone-receptor status, grade, and anatomical site of disease. Although the median survival time for patients with metastatic breast cancer is 2–4 years.</a:t>
            </a:r>
          </a:p>
          <a:p>
            <a:r>
              <a:rPr lang="en-US" sz="1600" b="1" u="sng" dirty="0">
                <a:latin typeface="Times New Roman" panose="02020603050405020304" pitchFamily="18" charset="0"/>
                <a:cs typeface="Times New Roman" panose="02020603050405020304" pitchFamily="18" charset="0"/>
              </a:rPr>
              <a:t>Solution:</a:t>
            </a:r>
          </a:p>
          <a:p>
            <a:r>
              <a:rPr lang="en-US" sz="1600" dirty="0">
                <a:latin typeface="Times New Roman" panose="02020603050405020304" pitchFamily="18" charset="0"/>
                <a:cs typeface="Times New Roman" panose="02020603050405020304" pitchFamily="18" charset="0"/>
              </a:rPr>
              <a:t>Hence a solution based on machine learning model under Logistic Regression can be  used to predict weather the nature of cancer is benign or malignant if the outcome is malignant then  further process of treatement can be taken to cure it.</a:t>
            </a:r>
          </a:p>
        </p:txBody>
      </p:sp>
      <p:sp>
        <p:nvSpPr>
          <p:cNvPr id="7" name="TextBox 6">
            <a:extLst>
              <a:ext uri="{FF2B5EF4-FFF2-40B4-BE49-F238E27FC236}">
                <a16:creationId xmlns:a16="http://schemas.microsoft.com/office/drawing/2014/main" xmlns="" id="{000BE22E-0D0C-453B-9202-DD23B99B7E41}"/>
              </a:ext>
            </a:extLst>
          </p:cNvPr>
          <p:cNvSpPr txBox="1"/>
          <p:nvPr/>
        </p:nvSpPr>
        <p:spPr>
          <a:xfrm>
            <a:off x="618978" y="4332849"/>
            <a:ext cx="8074856" cy="2062103"/>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Prototype:</a:t>
            </a:r>
          </a:p>
          <a:p>
            <a:r>
              <a:rPr lang="en-US" sz="1600" dirty="0">
                <a:latin typeface="Times New Roman" panose="02020603050405020304" pitchFamily="18" charset="0"/>
                <a:cs typeface="Times New Roman" panose="02020603050405020304" pitchFamily="18" charset="0"/>
              </a:rPr>
              <a:t>Logistic Regression model in Machine learning will be used for prediction and accuracy using the pretrained models. Machine learning classifiers are used for detecting the size, impact from the feeded datasets for the above model. For further improving the accuracy and prediction of outcome the model is overfitted and cross validated with machine learning packages and standard libraries from Sci-kit learn packages in machine learning. From the total datasets 80%</a:t>
            </a:r>
          </a:p>
          <a:p>
            <a:r>
              <a:rPr lang="en-US" sz="1600" dirty="0">
                <a:latin typeface="Times New Roman" panose="02020603050405020304" pitchFamily="18" charset="0"/>
                <a:cs typeface="Times New Roman" panose="02020603050405020304" pitchFamily="18" charset="0"/>
              </a:rPr>
              <a:t>and 20% will  be used for training and testing respectively. The accuracy obtained in this model is 91.8% further improvement on training and accuracy can be obtained.</a:t>
            </a:r>
          </a:p>
        </p:txBody>
      </p:sp>
    </p:spTree>
    <p:extLst>
      <p:ext uri="{BB962C8B-B14F-4D97-AF65-F5344CB8AC3E}">
        <p14:creationId xmlns:p14="http://schemas.microsoft.com/office/powerpoint/2010/main" xmlns="" val="42601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 Approach details</a:t>
            </a:r>
          </a:p>
        </p:txBody>
      </p:sp>
      <p:sp>
        <p:nvSpPr>
          <p:cNvPr id="3" name="Rounded Rectangle 2"/>
          <p:cNvSpPr/>
          <p:nvPr/>
        </p:nvSpPr>
        <p:spPr>
          <a:xfrm>
            <a:off x="359833" y="1417639"/>
            <a:ext cx="8445500" cy="41109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Describe your Use Case here</a:t>
            </a:r>
          </a:p>
        </p:txBody>
      </p:sp>
      <p:sp>
        <p:nvSpPr>
          <p:cNvPr id="4" name="Rounded Rectangle 3"/>
          <p:cNvSpPr/>
          <p:nvPr/>
        </p:nvSpPr>
        <p:spPr>
          <a:xfrm>
            <a:off x="359833" y="5627077"/>
            <a:ext cx="8564032" cy="10192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Tools and Technology Used:                                                          Dependencies:                                                                           </a:t>
            </a:r>
          </a:p>
          <a:p>
            <a:pPr marL="285750" indent="-285750">
              <a:buFont typeface="Arial" panose="020B0604020202020204" pitchFamily="34" charset="0"/>
              <a:buChar char="•"/>
            </a:pPr>
            <a:r>
              <a:rPr lang="en-US" dirty="0"/>
              <a:t>JUPYTER Notebook                                                                         Details of patients</a:t>
            </a:r>
          </a:p>
          <a:p>
            <a:pPr marL="285750" indent="-285750">
              <a:buFont typeface="Arial" panose="020B0604020202020204" pitchFamily="34" charset="0"/>
              <a:buChar char="•"/>
            </a:pPr>
            <a:r>
              <a:rPr lang="en-US" dirty="0"/>
              <a:t> Python3                                                                                           Details of test report</a:t>
            </a:r>
          </a:p>
        </p:txBody>
      </p:sp>
      <p:pic>
        <p:nvPicPr>
          <p:cNvPr id="10" name="Picture 9">
            <a:extLst>
              <a:ext uri="{FF2B5EF4-FFF2-40B4-BE49-F238E27FC236}">
                <a16:creationId xmlns:a16="http://schemas.microsoft.com/office/drawing/2014/main" xmlns="" id="{0FC29038-8BDD-417B-B24E-B7DFA6D6FF7E}"/>
              </a:ext>
            </a:extLst>
          </p:cNvPr>
          <p:cNvPicPr>
            <a:picLocks noChangeAspect="1"/>
          </p:cNvPicPr>
          <p:nvPr/>
        </p:nvPicPr>
        <p:blipFill>
          <a:blip r:embed="rId3"/>
          <a:stretch>
            <a:fillRect/>
          </a:stretch>
        </p:blipFill>
        <p:spPr>
          <a:xfrm>
            <a:off x="359835" y="1417639"/>
            <a:ext cx="8445497" cy="4110964"/>
          </a:xfrm>
          <a:prstGeom prst="rect">
            <a:avLst/>
          </a:prstGeom>
        </p:spPr>
      </p:pic>
    </p:spTree>
    <p:extLst>
      <p:ext uri="{BB962C8B-B14F-4D97-AF65-F5344CB8AC3E}">
        <p14:creationId xmlns:p14="http://schemas.microsoft.com/office/powerpoint/2010/main" xmlns="" val="372387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249</TotalTime>
  <Words>248</Words>
  <Application>Microsoft Office PowerPoint</Application>
  <PresentationFormat>On-screen Show (4:3)</PresentationFormat>
  <Paragraphs>14</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                                                                     Idea/Approach Details Technology Bucket : Healthcare and Biomedical Devices     Category: Software Company Name: Max Healthcare                                                       Problem Code: MH6 Team Leader Name : Ratheeshwaraa K                     College Code : C-25045  </vt:lpstr>
      <vt:lpstr>Idea / Approach details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Category :     Problem Statement :                                                                                 Problem Code :   Team Leader Name :          College Code :</dc:title>
  <dc:creator>Adesh Gokhale</dc:creator>
  <cp:lastModifiedBy>admin</cp:lastModifiedBy>
  <cp:revision>15</cp:revision>
  <dcterms:created xsi:type="dcterms:W3CDTF">2016-12-12T06:47:53Z</dcterms:created>
  <dcterms:modified xsi:type="dcterms:W3CDTF">2019-07-20T05:54:17Z</dcterms:modified>
</cp:coreProperties>
</file>