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FORAGE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A052-3DEF-9E5E-E715-7C9D148D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C9DB-6930-36D9-D657-8CE07204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the steps taken to clean and prepare the data for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Convert all alphabets to lowercase.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Remove punctuation.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Remove stop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 frequently seen and less common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Remove double spaces.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Remove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Stemming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Below is the positive and negative comment distribution of the reviews.</a:t>
            </a:r>
          </a:p>
          <a:p>
            <a:r>
              <a:rPr lang="en-GB" dirty="0"/>
              <a:t>The sentiment analysis is performed using ‘</a:t>
            </a:r>
            <a:r>
              <a:rPr lang="en-GB" dirty="0" err="1"/>
              <a:t>TextBlob</a:t>
            </a:r>
            <a:r>
              <a:rPr lang="en-GB" dirty="0"/>
              <a:t>’</a:t>
            </a:r>
          </a:p>
          <a:p>
            <a:r>
              <a:rPr lang="en-GB" dirty="0"/>
              <a:t>Overall, there are more positive reviews than negative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77A62-FBFD-13BC-381E-0E5DADE0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4001293"/>
            <a:ext cx="2319338" cy="22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01AF-1BEA-7DEB-18E7-E12F7436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85D1-C53A-AFF1-F4AE-75BFD17A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 Modelling identifies the theme of the reviews and extracts the topics being discussed in the reviews.</a:t>
            </a:r>
          </a:p>
          <a:p>
            <a:r>
              <a:rPr lang="en-US" dirty="0"/>
              <a:t>Latent </a:t>
            </a:r>
            <a:r>
              <a:rPr lang="en-US" dirty="0" err="1"/>
              <a:t>Direchlet</a:t>
            </a:r>
            <a:r>
              <a:rPr lang="en-US" dirty="0"/>
              <a:t> Allocation (LDA) in </a:t>
            </a:r>
            <a:r>
              <a:rPr lang="en-US" dirty="0" err="1"/>
              <a:t>gensim</a:t>
            </a:r>
            <a:r>
              <a:rPr lang="en-US" dirty="0"/>
              <a:t> package is used to extract the main terms used for the review.</a:t>
            </a:r>
          </a:p>
          <a:p>
            <a:r>
              <a:rPr lang="en-US" dirty="0"/>
              <a:t>Below are the main terms used in the reviews.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[(0, '0.011*"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hour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+ 0.009*"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+ 0.009*"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customer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+ 0.009*"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british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+ 0.008*"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airway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+ 0.008*"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day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+ 0.008*"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airline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+ 0.007*"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told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+ 0.007*"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" + 0.007*"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would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“’)]</a:t>
            </a:r>
          </a:p>
          <a:p>
            <a:r>
              <a:rPr lang="en-IN" dirty="0"/>
              <a:t>The words like ‘u’ , ‘told’, ‘get’ ,’would’ do not add much value to recognizing the main theme of the reviews. But the other terms signify some relevance to airline reviews.</a:t>
            </a:r>
          </a:p>
          <a:p>
            <a:r>
              <a:rPr lang="en-IN" dirty="0"/>
              <a:t>This analysis is not much helpful.</a:t>
            </a:r>
          </a:p>
        </p:txBody>
      </p:sp>
    </p:spTree>
    <p:extLst>
      <p:ext uri="{BB962C8B-B14F-4D97-AF65-F5344CB8AC3E}">
        <p14:creationId xmlns:p14="http://schemas.microsoft.com/office/powerpoint/2010/main" val="6965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015D-97F7-8DD2-9FE6-C59A24FF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80A-0621-9B56-AA1E-FC133ACE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9951" cy="2289175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Though Word clouds are useful for visualizing common words in a text or data set, they're usually only useful as a high-level overview of themes.</a:t>
            </a:r>
          </a:p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The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Wordcloud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package is used to visualize the most common words in the dataset.</a:t>
            </a:r>
          </a:p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Below is the word cloud representation of the reviews in the dataset.</a:t>
            </a:r>
          </a:p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From the image below, the most used words are ‘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airline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’, ‘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hour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’, ‘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passenger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’,’ 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flight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’, ‘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Heathrow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’, ‘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airport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’ etc.</a:t>
            </a:r>
          </a:p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The most used words suggest that customers are actively talking about flight experience, delays in flights, reviews about meals etc.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A4D2-AA01-8D2C-7BEA-D8BA70FD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4114799"/>
            <a:ext cx="4905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Studio-Feixen-Sans</vt:lpstr>
      <vt:lpstr>Wingdings</vt:lpstr>
      <vt:lpstr>Office Theme</vt:lpstr>
      <vt:lpstr>BRITISH AIRWAYS REVIEW ANALYSIS</vt:lpstr>
      <vt:lpstr>DATA CLEANING AND PREPARATION</vt:lpstr>
      <vt:lpstr>SENTIMENT ANALYSIS</vt:lpstr>
      <vt:lpstr>TOPIC MODELLING</vt:lpstr>
      <vt:lpstr>WORDCLOUD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dhanya kantheti</cp:lastModifiedBy>
  <cp:revision>4</cp:revision>
  <dcterms:created xsi:type="dcterms:W3CDTF">2022-12-06T11:13:27Z</dcterms:created>
  <dcterms:modified xsi:type="dcterms:W3CDTF">2023-10-17T15:25:50Z</dcterms:modified>
</cp:coreProperties>
</file>