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20/10/2023</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20/10/2023</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20/10/2023</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20/10/2023</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20/10/2023</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20/10/2023</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20/10/2023</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20/10/2023</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20/10/2023</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20/10/2023</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20/10/2023</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20/10/2023</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PREDICTING CUSTOMER BOOKING BEHAVIOUR</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GB" dirty="0"/>
              <a:t>BRITISH AIRWAYS FORAGE</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GB" dirty="0"/>
              <a:t>Analysis on the dataset</a:t>
            </a:r>
          </a:p>
        </p:txBody>
      </p:sp>
      <p:pic>
        <p:nvPicPr>
          <p:cNvPr id="1026" name="Picture 2">
            <a:extLst>
              <a:ext uri="{FF2B5EF4-FFF2-40B4-BE49-F238E27FC236}">
                <a16:creationId xmlns:a16="http://schemas.microsoft.com/office/drawing/2014/main" id="{84F63FA2-CB1C-60ED-F200-24E97C1C9E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734" y="1907314"/>
            <a:ext cx="4299591" cy="32098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27EA5C-5F40-35E1-100E-8DDE0FBE9D21}"/>
              </a:ext>
            </a:extLst>
          </p:cNvPr>
          <p:cNvSpPr txBox="1"/>
          <p:nvPr/>
        </p:nvSpPr>
        <p:spPr>
          <a:xfrm>
            <a:off x="5819775" y="1907314"/>
            <a:ext cx="5238750" cy="1754326"/>
          </a:xfrm>
          <a:prstGeom prst="rect">
            <a:avLst/>
          </a:prstGeom>
          <a:noFill/>
        </p:spPr>
        <p:txBody>
          <a:bodyPr wrap="square" rtlCol="0">
            <a:spAutoFit/>
          </a:bodyPr>
          <a:lstStyle/>
          <a:p>
            <a:r>
              <a:rPr lang="en-US" b="0" i="0" dirty="0">
                <a:solidFill>
                  <a:srgbClr val="000000"/>
                </a:solidFill>
                <a:effectLst/>
                <a:latin typeface="Helvetica Neue"/>
              </a:rPr>
              <a:t>From the visualization here, the most number of flights were booked on Mondays and least on Saturdays. This could be because the prices of tickets are high during weekends, so customers prefer booking flights during weekdays when the price is low.</a:t>
            </a:r>
            <a:endParaRPr lang="en-IN" dirty="0"/>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5F15-2B6D-9C11-E027-AD2200A6A2B0}"/>
              </a:ext>
            </a:extLst>
          </p:cNvPr>
          <p:cNvSpPr>
            <a:spLocks noGrp="1"/>
          </p:cNvSpPr>
          <p:nvPr>
            <p:ph type="title"/>
          </p:nvPr>
        </p:nvSpPr>
        <p:spPr/>
        <p:txBody>
          <a:bodyPr/>
          <a:lstStyle/>
          <a:p>
            <a:r>
              <a:rPr lang="en-US" dirty="0"/>
              <a:t>Analysis on the dataset</a:t>
            </a:r>
            <a:endParaRPr lang="en-IN" dirty="0"/>
          </a:p>
        </p:txBody>
      </p:sp>
      <p:pic>
        <p:nvPicPr>
          <p:cNvPr id="3" name="Picture 2">
            <a:extLst>
              <a:ext uri="{FF2B5EF4-FFF2-40B4-BE49-F238E27FC236}">
                <a16:creationId xmlns:a16="http://schemas.microsoft.com/office/drawing/2014/main" id="{5910A11B-AC6D-7858-B295-70B6895E321F}"/>
              </a:ext>
            </a:extLst>
          </p:cNvPr>
          <p:cNvPicPr>
            <a:picLocks noChangeAspect="1"/>
          </p:cNvPicPr>
          <p:nvPr/>
        </p:nvPicPr>
        <p:blipFill>
          <a:blip r:embed="rId2"/>
          <a:stretch>
            <a:fillRect/>
          </a:stretch>
        </p:blipFill>
        <p:spPr>
          <a:xfrm>
            <a:off x="704849" y="1690688"/>
            <a:ext cx="4905375" cy="3662116"/>
          </a:xfrm>
          <a:prstGeom prst="rect">
            <a:avLst/>
          </a:prstGeom>
        </p:spPr>
      </p:pic>
      <p:sp>
        <p:nvSpPr>
          <p:cNvPr id="4" name="TextBox 3">
            <a:extLst>
              <a:ext uri="{FF2B5EF4-FFF2-40B4-BE49-F238E27FC236}">
                <a16:creationId xmlns:a16="http://schemas.microsoft.com/office/drawing/2014/main" id="{7AEE71A6-DE46-6A67-83C1-A41686FB5E15}"/>
              </a:ext>
            </a:extLst>
          </p:cNvPr>
          <p:cNvSpPr txBox="1"/>
          <p:nvPr/>
        </p:nvSpPr>
        <p:spPr>
          <a:xfrm>
            <a:off x="6096000" y="1771649"/>
            <a:ext cx="5105399" cy="1754326"/>
          </a:xfrm>
          <a:prstGeom prst="rect">
            <a:avLst/>
          </a:prstGeom>
          <a:noFill/>
        </p:spPr>
        <p:txBody>
          <a:bodyPr wrap="square" rtlCol="0">
            <a:spAutoFit/>
          </a:bodyPr>
          <a:lstStyle/>
          <a:p>
            <a:r>
              <a:rPr lang="en-US" dirty="0"/>
              <a:t>Most of the flights took off at 8 in the morning and the least was 8 at night. This could be because of the convenience of travelling to airports and the few people who travel to business meetings. More number of flights can be increased during the night times.</a:t>
            </a:r>
            <a:endParaRPr lang="en-IN" dirty="0"/>
          </a:p>
        </p:txBody>
      </p:sp>
    </p:spTree>
    <p:extLst>
      <p:ext uri="{BB962C8B-B14F-4D97-AF65-F5344CB8AC3E}">
        <p14:creationId xmlns:p14="http://schemas.microsoft.com/office/powerpoint/2010/main" val="367310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E44D-3944-F125-A25F-8D78362CCA06}"/>
              </a:ext>
            </a:extLst>
          </p:cNvPr>
          <p:cNvSpPr>
            <a:spLocks noGrp="1"/>
          </p:cNvSpPr>
          <p:nvPr>
            <p:ph type="title"/>
          </p:nvPr>
        </p:nvSpPr>
        <p:spPr/>
        <p:txBody>
          <a:bodyPr/>
          <a:lstStyle/>
          <a:p>
            <a:r>
              <a:rPr lang="en-US" dirty="0"/>
              <a:t>Analysis of the dataset</a:t>
            </a:r>
            <a:endParaRPr lang="en-IN" dirty="0"/>
          </a:p>
        </p:txBody>
      </p:sp>
      <p:pic>
        <p:nvPicPr>
          <p:cNvPr id="2050" name="Picture 2">
            <a:extLst>
              <a:ext uri="{FF2B5EF4-FFF2-40B4-BE49-F238E27FC236}">
                <a16:creationId xmlns:a16="http://schemas.microsoft.com/office/drawing/2014/main" id="{E6BB7FEF-E545-7294-A6CE-418FE5F20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6" y="1571626"/>
            <a:ext cx="5810250" cy="46611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28F191-0396-2FDA-F501-09B787D06BB2}"/>
              </a:ext>
            </a:extLst>
          </p:cNvPr>
          <p:cNvSpPr txBox="1"/>
          <p:nvPr/>
        </p:nvSpPr>
        <p:spPr>
          <a:xfrm>
            <a:off x="6953250" y="2457450"/>
            <a:ext cx="4600575" cy="1200329"/>
          </a:xfrm>
          <a:prstGeom prst="rect">
            <a:avLst/>
          </a:prstGeom>
          <a:noFill/>
        </p:spPr>
        <p:txBody>
          <a:bodyPr wrap="square" rtlCol="0">
            <a:spAutoFit/>
          </a:bodyPr>
          <a:lstStyle/>
          <a:p>
            <a:r>
              <a:rPr lang="en-US" dirty="0"/>
              <a:t>With the increase in flight duration, the number of people requesting for meals is increasing. Quality of food should therefore be maintained for longer flights.</a:t>
            </a:r>
            <a:endParaRPr lang="en-IN" dirty="0"/>
          </a:p>
        </p:txBody>
      </p:sp>
    </p:spTree>
    <p:extLst>
      <p:ext uri="{BB962C8B-B14F-4D97-AF65-F5344CB8AC3E}">
        <p14:creationId xmlns:p14="http://schemas.microsoft.com/office/powerpoint/2010/main" val="16084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93DD-5DE3-BA4A-DC73-A7C1211F8C3E}"/>
              </a:ext>
            </a:extLst>
          </p:cNvPr>
          <p:cNvSpPr>
            <a:spLocks noGrp="1"/>
          </p:cNvSpPr>
          <p:nvPr>
            <p:ph type="title"/>
          </p:nvPr>
        </p:nvSpPr>
        <p:spPr/>
        <p:txBody>
          <a:bodyPr/>
          <a:lstStyle/>
          <a:p>
            <a:r>
              <a:rPr lang="en-US" dirty="0"/>
              <a:t>Prediction of customer </a:t>
            </a:r>
            <a:r>
              <a:rPr lang="en-US" dirty="0" err="1"/>
              <a:t>behaviour</a:t>
            </a:r>
            <a:endParaRPr lang="en-IN" dirty="0"/>
          </a:p>
        </p:txBody>
      </p:sp>
      <p:pic>
        <p:nvPicPr>
          <p:cNvPr id="3074" name="Picture 2">
            <a:extLst>
              <a:ext uri="{FF2B5EF4-FFF2-40B4-BE49-F238E27FC236}">
                <a16:creationId xmlns:a16="http://schemas.microsoft.com/office/drawing/2014/main" id="{5F6A9947-48DE-E53B-1A07-D510CAB3F2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44675"/>
            <a:ext cx="6226979" cy="4279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6F4670-7F9B-F6A1-5EC2-8B81D988D64E}"/>
              </a:ext>
            </a:extLst>
          </p:cNvPr>
          <p:cNvSpPr txBox="1"/>
          <p:nvPr/>
        </p:nvSpPr>
        <p:spPr>
          <a:xfrm>
            <a:off x="7381875" y="1844675"/>
            <a:ext cx="398145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These are the main features influencing customer </a:t>
            </a:r>
            <a:r>
              <a:rPr lang="en-US" dirty="0" err="1"/>
              <a:t>behaviour</a:t>
            </a:r>
            <a:r>
              <a:rPr lang="en-US" dirty="0"/>
              <a:t> in making a booking. </a:t>
            </a:r>
          </a:p>
          <a:p>
            <a:pPr marL="285750" indent="-285750">
              <a:buFont typeface="Arial" panose="020B0604020202020204" pitchFamily="34" charset="0"/>
              <a:buChar char="•"/>
            </a:pPr>
            <a:r>
              <a:rPr lang="en-US" dirty="0"/>
              <a:t>The highest factor influencing customer booking is the length of stay.</a:t>
            </a:r>
          </a:p>
          <a:p>
            <a:pPr marL="285750" indent="-285750">
              <a:buFont typeface="Arial" panose="020B0604020202020204" pitchFamily="34" charset="0"/>
              <a:buChar char="•"/>
            </a:pPr>
            <a:r>
              <a:rPr lang="en-US" dirty="0"/>
              <a:t> Based on the length of stay, flight duration and the price the airline is charging, people are deciding whether to book the tickets or not. </a:t>
            </a:r>
          </a:p>
          <a:p>
            <a:pPr marL="285750" indent="-285750">
              <a:buFont typeface="Arial" panose="020B0604020202020204" pitchFamily="34" charset="0"/>
              <a:buChar char="•"/>
            </a:pPr>
            <a:r>
              <a:rPr lang="en-US" dirty="0"/>
              <a:t>Therefore the prices can be changed accordingly to accommodate more number of bookings.</a:t>
            </a:r>
          </a:p>
          <a:p>
            <a:pPr marL="285750" indent="-285750">
              <a:buFont typeface="Arial" panose="020B0604020202020204" pitchFamily="34" charset="0"/>
              <a:buChar char="•"/>
            </a:pPr>
            <a:r>
              <a:rPr lang="en-US" dirty="0"/>
              <a:t>The accuracy of the model is 77%. Therefore, the model needs improvement.</a:t>
            </a:r>
            <a:endParaRPr lang="en-IN" dirty="0"/>
          </a:p>
        </p:txBody>
      </p:sp>
    </p:spTree>
    <p:extLst>
      <p:ext uri="{BB962C8B-B14F-4D97-AF65-F5344CB8AC3E}">
        <p14:creationId xmlns:p14="http://schemas.microsoft.com/office/powerpoint/2010/main" val="182781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231</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 Neue</vt:lpstr>
      <vt:lpstr>Office Theme</vt:lpstr>
      <vt:lpstr>PREDICTING CUSTOMER BOOKING BEHAVIOUR</vt:lpstr>
      <vt:lpstr>Analysis on the dataset</vt:lpstr>
      <vt:lpstr>Analysis on the dataset</vt:lpstr>
      <vt:lpstr>Analysis of the dataset</vt:lpstr>
      <vt:lpstr>Prediction of customer behaviour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dhanya kantheti</cp:lastModifiedBy>
  <cp:revision>6</cp:revision>
  <dcterms:created xsi:type="dcterms:W3CDTF">2022-12-06T11:13:27Z</dcterms:created>
  <dcterms:modified xsi:type="dcterms:W3CDTF">2023-10-20T13:27:08Z</dcterms:modified>
</cp:coreProperties>
</file>