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8" r:id="rId4"/>
    <p:sldId id="274" r:id="rId5"/>
    <p:sldId id="269" r:id="rId6"/>
    <p:sldId id="276" r:id="rId7"/>
    <p:sldId id="279" r:id="rId8"/>
    <p:sldId id="297" r:id="rId9"/>
    <p:sldId id="309" r:id="rId10"/>
    <p:sldId id="302" r:id="rId11"/>
    <p:sldId id="308" r:id="rId12"/>
    <p:sldId id="306" r:id="rId13"/>
    <p:sldId id="307" r:id="rId14"/>
    <p:sldId id="272" r:id="rId15"/>
    <p:sldId id="27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00" d="100"/>
          <a:sy n="100" d="100"/>
        </p:scale>
        <p:origin x="87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asree Kode" userId="4a282d150d7cd446" providerId="LiveId" clId="{2B5F0040-44B8-4CEC-B7DE-D6ED2715875B}"/>
    <pc:docChg chg="undo custSel addSld delSld modSld">
      <pc:chgData name="Dhanasree Kode" userId="4a282d150d7cd446" providerId="LiveId" clId="{2B5F0040-44B8-4CEC-B7DE-D6ED2715875B}" dt="2022-12-16T19:28:56.525" v="215"/>
      <pc:docMkLst>
        <pc:docMk/>
      </pc:docMkLst>
      <pc:sldChg chg="addSp modSp mod">
        <pc:chgData name="Dhanasree Kode" userId="4a282d150d7cd446" providerId="LiveId" clId="{2B5F0040-44B8-4CEC-B7DE-D6ED2715875B}" dt="2022-12-16T19:21:29.245" v="137"/>
        <pc:sldMkLst>
          <pc:docMk/>
          <pc:sldMk cId="1576581737" sldId="297"/>
        </pc:sldMkLst>
        <pc:spChg chg="mod">
          <ac:chgData name="Dhanasree Kode" userId="4a282d150d7cd446" providerId="LiveId" clId="{2B5F0040-44B8-4CEC-B7DE-D6ED2715875B}" dt="2022-12-16T19:16:55.040" v="41" actId="20577"/>
          <ac:spMkLst>
            <pc:docMk/>
            <pc:sldMk cId="1576581737" sldId="297"/>
            <ac:spMk id="2" creationId="{9FDDE003-D0FD-F72A-9B4D-F509A291965D}"/>
          </ac:spMkLst>
        </pc:spChg>
        <pc:picChg chg="add mod">
          <ac:chgData name="Dhanasree Kode" userId="4a282d150d7cd446" providerId="LiveId" clId="{2B5F0040-44B8-4CEC-B7DE-D6ED2715875B}" dt="2022-12-16T19:21:29.245" v="137"/>
          <ac:picMkLst>
            <pc:docMk/>
            <pc:sldMk cId="1576581737" sldId="297"/>
            <ac:picMk id="21" creationId="{330F5BEE-CD5B-5F90-16D4-B648E9F564F8}"/>
          </ac:picMkLst>
        </pc:picChg>
      </pc:sldChg>
      <pc:sldChg chg="addSp modSp mod">
        <pc:chgData name="Dhanasree Kode" userId="4a282d150d7cd446" providerId="LiveId" clId="{2B5F0040-44B8-4CEC-B7DE-D6ED2715875B}" dt="2022-12-16T19:22:33.142" v="174" actId="403"/>
        <pc:sldMkLst>
          <pc:docMk/>
          <pc:sldMk cId="1151251674" sldId="306"/>
        </pc:sldMkLst>
        <pc:spChg chg="add mod">
          <ac:chgData name="Dhanasree Kode" userId="4a282d150d7cd446" providerId="LiveId" clId="{2B5F0040-44B8-4CEC-B7DE-D6ED2715875B}" dt="2022-12-16T19:22:05.306" v="146" actId="1076"/>
          <ac:spMkLst>
            <pc:docMk/>
            <pc:sldMk cId="1151251674" sldId="306"/>
            <ac:spMk id="12" creationId="{05530858-94C6-9630-F1AF-DD7F47432EE5}"/>
          </ac:spMkLst>
        </pc:spChg>
        <pc:spChg chg="add mod">
          <ac:chgData name="Dhanasree Kode" userId="4a282d150d7cd446" providerId="LiveId" clId="{2B5F0040-44B8-4CEC-B7DE-D6ED2715875B}" dt="2022-12-16T19:22:33.142" v="174" actId="403"/>
          <ac:spMkLst>
            <pc:docMk/>
            <pc:sldMk cId="1151251674" sldId="306"/>
            <ac:spMk id="14" creationId="{FBCFA8D8-0F12-2F64-F871-C26083576CE2}"/>
          </ac:spMkLst>
        </pc:spChg>
        <pc:picChg chg="mod">
          <ac:chgData name="Dhanasree Kode" userId="4a282d150d7cd446" providerId="LiveId" clId="{2B5F0040-44B8-4CEC-B7DE-D6ED2715875B}" dt="2022-12-16T19:22:15.314" v="152" actId="1076"/>
          <ac:picMkLst>
            <pc:docMk/>
            <pc:sldMk cId="1151251674" sldId="306"/>
            <ac:picMk id="4" creationId="{769D0BE6-B633-478F-3D19-ED02E02D1F8C}"/>
          </ac:picMkLst>
        </pc:picChg>
        <pc:picChg chg="mod modCrop">
          <ac:chgData name="Dhanasree Kode" userId="4a282d150d7cd446" providerId="LiveId" clId="{2B5F0040-44B8-4CEC-B7DE-D6ED2715875B}" dt="2022-12-16T19:22:14.253" v="151" actId="1076"/>
          <ac:picMkLst>
            <pc:docMk/>
            <pc:sldMk cId="1151251674" sldId="306"/>
            <ac:picMk id="7" creationId="{F220E74B-D019-757D-4516-A2E45AFE4A07}"/>
          </ac:picMkLst>
        </pc:picChg>
        <pc:picChg chg="mod modCrop">
          <ac:chgData name="Dhanasree Kode" userId="4a282d150d7cd446" providerId="LiveId" clId="{2B5F0040-44B8-4CEC-B7DE-D6ED2715875B}" dt="2022-12-16T19:22:01.315" v="145" actId="1076"/>
          <ac:picMkLst>
            <pc:docMk/>
            <pc:sldMk cId="1151251674" sldId="306"/>
            <ac:picMk id="11" creationId="{C4891752-D66A-6C2F-1B76-2AB6A19CAB90}"/>
          </ac:picMkLst>
        </pc:picChg>
      </pc:sldChg>
      <pc:sldChg chg="addSp delSp modSp mod">
        <pc:chgData name="Dhanasree Kode" userId="4a282d150d7cd446" providerId="LiveId" clId="{2B5F0040-44B8-4CEC-B7DE-D6ED2715875B}" dt="2022-12-16T19:28:56.525" v="215"/>
        <pc:sldMkLst>
          <pc:docMk/>
          <pc:sldMk cId="2009074236" sldId="307"/>
        </pc:sldMkLst>
        <pc:spChg chg="add del mod">
          <ac:chgData name="Dhanasree Kode" userId="4a282d150d7cd446" providerId="LiveId" clId="{2B5F0040-44B8-4CEC-B7DE-D6ED2715875B}" dt="2022-12-16T19:28:56.525" v="215"/>
          <ac:spMkLst>
            <pc:docMk/>
            <pc:sldMk cId="2009074236" sldId="307"/>
            <ac:spMk id="3" creationId="{BE932B24-A787-0A93-B154-7044331D0BD3}"/>
          </ac:spMkLst>
        </pc:spChg>
      </pc:sldChg>
      <pc:sldChg chg="addSp delSp modSp mod">
        <pc:chgData name="Dhanasree Kode" userId="4a282d150d7cd446" providerId="LiveId" clId="{2B5F0040-44B8-4CEC-B7DE-D6ED2715875B}" dt="2022-12-16T19:28:43.025" v="212" actId="403"/>
        <pc:sldMkLst>
          <pc:docMk/>
          <pc:sldMk cId="1633120294" sldId="308"/>
        </pc:sldMkLst>
        <pc:spChg chg="add del mod">
          <ac:chgData name="Dhanasree Kode" userId="4a282d150d7cd446" providerId="LiveId" clId="{2B5F0040-44B8-4CEC-B7DE-D6ED2715875B}" dt="2022-12-16T19:28:12.649" v="193"/>
          <ac:spMkLst>
            <pc:docMk/>
            <pc:sldMk cId="1633120294" sldId="308"/>
            <ac:spMk id="19" creationId="{448D649F-8BFA-F2EE-336B-0F347F5DDEFE}"/>
          </ac:spMkLst>
        </pc:spChg>
        <pc:spChg chg="add mod">
          <ac:chgData name="Dhanasree Kode" userId="4a282d150d7cd446" providerId="LiveId" clId="{2B5F0040-44B8-4CEC-B7DE-D6ED2715875B}" dt="2022-12-16T19:28:43.025" v="212" actId="403"/>
          <ac:spMkLst>
            <pc:docMk/>
            <pc:sldMk cId="1633120294" sldId="308"/>
            <ac:spMk id="20" creationId="{7E3E6170-9412-D5C8-4F2D-783C6CDCFAE9}"/>
          </ac:spMkLst>
        </pc:spChg>
        <pc:picChg chg="mod">
          <ac:chgData name="Dhanasree Kode" userId="4a282d150d7cd446" providerId="LiveId" clId="{2B5F0040-44B8-4CEC-B7DE-D6ED2715875B}" dt="2022-12-16T19:27:57.642" v="186" actId="1440"/>
          <ac:picMkLst>
            <pc:docMk/>
            <pc:sldMk cId="1633120294" sldId="308"/>
            <ac:picMk id="5" creationId="{6ADE8C40-653F-D040-15B1-0EC6171033E1}"/>
          </ac:picMkLst>
        </pc:picChg>
        <pc:picChg chg="add del">
          <ac:chgData name="Dhanasree Kode" userId="4a282d150d7cd446" providerId="LiveId" clId="{2B5F0040-44B8-4CEC-B7DE-D6ED2715875B}" dt="2022-12-16T19:16:10.053" v="24" actId="22"/>
          <ac:picMkLst>
            <pc:docMk/>
            <pc:sldMk cId="1633120294" sldId="308"/>
            <ac:picMk id="11" creationId="{75A48749-09C9-2853-7BF0-3FF4A93B1FE7}"/>
          </ac:picMkLst>
        </pc:picChg>
        <pc:picChg chg="add del mod">
          <ac:chgData name="Dhanasree Kode" userId="4a282d150d7cd446" providerId="LiveId" clId="{2B5F0040-44B8-4CEC-B7DE-D6ED2715875B}" dt="2022-12-16T19:21:52.364" v="142" actId="478"/>
          <ac:picMkLst>
            <pc:docMk/>
            <pc:sldMk cId="1633120294" sldId="308"/>
            <ac:picMk id="14" creationId="{1D111143-E504-D9A4-FC1C-E6D3BA5EB960}"/>
          </ac:picMkLst>
        </pc:picChg>
        <pc:picChg chg="mod">
          <ac:chgData name="Dhanasree Kode" userId="4a282d150d7cd446" providerId="LiveId" clId="{2B5F0040-44B8-4CEC-B7DE-D6ED2715875B}" dt="2022-12-16T19:27:59.829" v="187" actId="1076"/>
          <ac:picMkLst>
            <pc:docMk/>
            <pc:sldMk cId="1633120294" sldId="308"/>
            <ac:picMk id="17" creationId="{CCAAF916-D509-4690-DF54-3C2F805A84B3}"/>
          </ac:picMkLst>
        </pc:picChg>
        <pc:picChg chg="add mod">
          <ac:chgData name="Dhanasree Kode" userId="4a282d150d7cd446" providerId="LiveId" clId="{2B5F0040-44B8-4CEC-B7DE-D6ED2715875B}" dt="2022-12-16T19:28:17.415" v="195" actId="14100"/>
          <ac:picMkLst>
            <pc:docMk/>
            <pc:sldMk cId="1633120294" sldId="308"/>
            <ac:picMk id="18" creationId="{957816A9-C72C-B389-C240-EEF901ACF60B}"/>
          </ac:picMkLst>
        </pc:picChg>
      </pc:sldChg>
      <pc:sldChg chg="addSp delSp modSp add mod">
        <pc:chgData name="Dhanasree Kode" userId="4a282d150d7cd446" providerId="LiveId" clId="{2B5F0040-44B8-4CEC-B7DE-D6ED2715875B}" dt="2022-12-16T19:21:42.170" v="141" actId="1076"/>
        <pc:sldMkLst>
          <pc:docMk/>
          <pc:sldMk cId="1840629339" sldId="309"/>
        </pc:sldMkLst>
        <pc:spChg chg="mod">
          <ac:chgData name="Dhanasree Kode" userId="4a282d150d7cd446" providerId="LiveId" clId="{2B5F0040-44B8-4CEC-B7DE-D6ED2715875B}" dt="2022-12-16T19:17:38.625" v="65" actId="20577"/>
          <ac:spMkLst>
            <pc:docMk/>
            <pc:sldMk cId="1840629339" sldId="309"/>
            <ac:spMk id="2" creationId="{9FDDE003-D0FD-F72A-9B4D-F509A291965D}"/>
          </ac:spMkLst>
        </pc:spChg>
        <pc:spChg chg="add mod">
          <ac:chgData name="Dhanasree Kode" userId="4a282d150d7cd446" providerId="LiveId" clId="{2B5F0040-44B8-4CEC-B7DE-D6ED2715875B}" dt="2022-12-16T19:21:42.170" v="141" actId="1076"/>
          <ac:spMkLst>
            <pc:docMk/>
            <pc:sldMk cId="1840629339" sldId="309"/>
            <ac:spMk id="11" creationId="{352772A3-2153-24C8-F141-82CE804020FA}"/>
          </ac:spMkLst>
        </pc:spChg>
        <pc:picChg chg="add mod">
          <ac:chgData name="Dhanasree Kode" userId="4a282d150d7cd446" providerId="LiveId" clId="{2B5F0040-44B8-4CEC-B7DE-D6ED2715875B}" dt="2022-12-16T19:21:01.741" v="118" actId="14100"/>
          <ac:picMkLst>
            <pc:docMk/>
            <pc:sldMk cId="1840629339" sldId="309"/>
            <ac:picMk id="4" creationId="{CD2A7864-3B1A-A8C1-11D1-FD68CE321DB0}"/>
          </ac:picMkLst>
        </pc:picChg>
        <pc:picChg chg="add mod">
          <ac:chgData name="Dhanasree Kode" userId="4a282d150d7cd446" providerId="LiveId" clId="{2B5F0040-44B8-4CEC-B7DE-D6ED2715875B}" dt="2022-12-16T19:20:50.883" v="114" actId="1076"/>
          <ac:picMkLst>
            <pc:docMk/>
            <pc:sldMk cId="1840629339" sldId="309"/>
            <ac:picMk id="6" creationId="{00D60364-A42E-C0D3-44BD-8DB5649572D2}"/>
          </ac:picMkLst>
        </pc:picChg>
        <pc:picChg chg="add mod">
          <ac:chgData name="Dhanasree Kode" userId="4a282d150d7cd446" providerId="LiveId" clId="{2B5F0040-44B8-4CEC-B7DE-D6ED2715875B}" dt="2022-12-16T19:21:07.583" v="120" actId="1076"/>
          <ac:picMkLst>
            <pc:docMk/>
            <pc:sldMk cId="1840629339" sldId="309"/>
            <ac:picMk id="8" creationId="{FB824C86-00A4-2FF5-58D4-A872B13E9D87}"/>
          </ac:picMkLst>
        </pc:picChg>
        <pc:picChg chg="add mod">
          <ac:chgData name="Dhanasree Kode" userId="4a282d150d7cd446" providerId="LiveId" clId="{2B5F0040-44B8-4CEC-B7DE-D6ED2715875B}" dt="2022-12-16T19:21:03.466" v="119" actId="1076"/>
          <ac:picMkLst>
            <pc:docMk/>
            <pc:sldMk cId="1840629339" sldId="309"/>
            <ac:picMk id="10" creationId="{2F6A7252-3BC6-7F78-6640-756CD2260DBE}"/>
          </ac:picMkLst>
        </pc:picChg>
        <pc:picChg chg="del">
          <ac:chgData name="Dhanasree Kode" userId="4a282d150d7cd446" providerId="LiveId" clId="{2B5F0040-44B8-4CEC-B7DE-D6ED2715875B}" dt="2022-12-16T19:17:40.964" v="66" actId="478"/>
          <ac:picMkLst>
            <pc:docMk/>
            <pc:sldMk cId="1840629339" sldId="309"/>
            <ac:picMk id="12" creationId="{670D02F9-E435-3978-5A8E-52CDC3657593}"/>
          </ac:picMkLst>
        </pc:picChg>
        <pc:picChg chg="add mod">
          <ac:chgData name="Dhanasree Kode" userId="4a282d150d7cd446" providerId="LiveId" clId="{2B5F0040-44B8-4CEC-B7DE-D6ED2715875B}" dt="2022-12-16T19:21:30.299" v="138"/>
          <ac:picMkLst>
            <pc:docMk/>
            <pc:sldMk cId="1840629339" sldId="309"/>
            <ac:picMk id="13" creationId="{04E40533-6529-C678-298E-641564CF6E3A}"/>
          </ac:picMkLst>
        </pc:picChg>
        <pc:picChg chg="del">
          <ac:chgData name="Dhanasree Kode" userId="4a282d150d7cd446" providerId="LiveId" clId="{2B5F0040-44B8-4CEC-B7DE-D6ED2715875B}" dt="2022-12-16T19:17:41.716" v="67" actId="478"/>
          <ac:picMkLst>
            <pc:docMk/>
            <pc:sldMk cId="1840629339" sldId="309"/>
            <ac:picMk id="14" creationId="{A4A26474-D483-4A4F-8EB9-39533968FAF0}"/>
          </ac:picMkLst>
        </pc:picChg>
        <pc:picChg chg="del">
          <ac:chgData name="Dhanasree Kode" userId="4a282d150d7cd446" providerId="LiveId" clId="{2B5F0040-44B8-4CEC-B7DE-D6ED2715875B}" dt="2022-12-16T19:17:42.312" v="68" actId="478"/>
          <ac:picMkLst>
            <pc:docMk/>
            <pc:sldMk cId="1840629339" sldId="309"/>
            <ac:picMk id="16" creationId="{82F8607C-6896-5CA7-6522-62A4FAA96D71}"/>
          </ac:picMkLst>
        </pc:picChg>
        <pc:picChg chg="del">
          <ac:chgData name="Dhanasree Kode" userId="4a282d150d7cd446" providerId="LiveId" clId="{2B5F0040-44B8-4CEC-B7DE-D6ED2715875B}" dt="2022-12-16T19:17:43.013" v="69" actId="478"/>
          <ac:picMkLst>
            <pc:docMk/>
            <pc:sldMk cId="1840629339" sldId="309"/>
            <ac:picMk id="18" creationId="{B1DF018A-F14E-AD35-E85E-9CA7B7113B5C}"/>
          </ac:picMkLst>
        </pc:picChg>
        <pc:picChg chg="del">
          <ac:chgData name="Dhanasree Kode" userId="4a282d150d7cd446" providerId="LiveId" clId="{2B5F0040-44B8-4CEC-B7DE-D6ED2715875B}" dt="2022-12-16T19:17:43.575" v="70" actId="478"/>
          <ac:picMkLst>
            <pc:docMk/>
            <pc:sldMk cId="1840629339" sldId="309"/>
            <ac:picMk id="20" creationId="{8D4DE960-E6D6-FAB1-B9D8-EB9E68F80947}"/>
          </ac:picMkLst>
        </pc:picChg>
      </pc:sldChg>
      <pc:sldChg chg="addSp delSp modSp add del mod">
        <pc:chgData name="Dhanasree Kode" userId="4a282d150d7cd446" providerId="LiveId" clId="{2B5F0040-44B8-4CEC-B7DE-D6ED2715875B}" dt="2022-12-16T19:17:28.738" v="60"/>
        <pc:sldMkLst>
          <pc:docMk/>
          <pc:sldMk cId="3053626345" sldId="309"/>
        </pc:sldMkLst>
        <pc:spChg chg="mod">
          <ac:chgData name="Dhanasree Kode" userId="4a282d150d7cd446" providerId="LiveId" clId="{2B5F0040-44B8-4CEC-B7DE-D6ED2715875B}" dt="2022-12-16T19:17:28.513" v="59" actId="20577"/>
          <ac:spMkLst>
            <pc:docMk/>
            <pc:sldMk cId="3053626345" sldId="309"/>
            <ac:spMk id="2" creationId="{9FDDE003-D0FD-F72A-9B4D-F509A291965D}"/>
          </ac:spMkLst>
        </pc:spChg>
        <pc:picChg chg="add del">
          <ac:chgData name="Dhanasree Kode" userId="4a282d150d7cd446" providerId="LiveId" clId="{2B5F0040-44B8-4CEC-B7DE-D6ED2715875B}" dt="2022-12-16T19:17:28.282" v="58" actId="478"/>
          <ac:picMkLst>
            <pc:docMk/>
            <pc:sldMk cId="3053626345" sldId="309"/>
            <ac:picMk id="12" creationId="{670D02F9-E435-3978-5A8E-52CDC3657593}"/>
          </ac:picMkLst>
        </pc:picChg>
        <pc:picChg chg="add del">
          <ac:chgData name="Dhanasree Kode" userId="4a282d150d7cd446" providerId="LiveId" clId="{2B5F0040-44B8-4CEC-B7DE-D6ED2715875B}" dt="2022-12-16T19:17:28.028" v="57" actId="478"/>
          <ac:picMkLst>
            <pc:docMk/>
            <pc:sldMk cId="3053626345" sldId="309"/>
            <ac:picMk id="14" creationId="{A4A26474-D483-4A4F-8EB9-39533968FAF0}"/>
          </ac:picMkLst>
        </pc:picChg>
        <pc:picChg chg="add del">
          <ac:chgData name="Dhanasree Kode" userId="4a282d150d7cd446" providerId="LiveId" clId="{2B5F0040-44B8-4CEC-B7DE-D6ED2715875B}" dt="2022-12-16T19:17:27.792" v="56" actId="478"/>
          <ac:picMkLst>
            <pc:docMk/>
            <pc:sldMk cId="3053626345" sldId="309"/>
            <ac:picMk id="16" creationId="{82F8607C-6896-5CA7-6522-62A4FAA96D71}"/>
          </ac:picMkLst>
        </pc:picChg>
        <pc:picChg chg="add del">
          <ac:chgData name="Dhanasree Kode" userId="4a282d150d7cd446" providerId="LiveId" clId="{2B5F0040-44B8-4CEC-B7DE-D6ED2715875B}" dt="2022-12-16T19:17:27.393" v="55" actId="478"/>
          <ac:picMkLst>
            <pc:docMk/>
            <pc:sldMk cId="3053626345" sldId="309"/>
            <ac:picMk id="18" creationId="{B1DF018A-F14E-AD35-E85E-9CA7B7113B5C}"/>
          </ac:picMkLst>
        </pc:picChg>
        <pc:picChg chg="add del">
          <ac:chgData name="Dhanasree Kode" userId="4a282d150d7cd446" providerId="LiveId" clId="{2B5F0040-44B8-4CEC-B7DE-D6ED2715875B}" dt="2022-12-16T19:17:26.882" v="54" actId="478"/>
          <ac:picMkLst>
            <pc:docMk/>
            <pc:sldMk cId="3053626345" sldId="309"/>
            <ac:picMk id="20" creationId="{8D4DE960-E6D6-FAB1-B9D8-EB9E68F809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2433-4904-3941-B292-6732497A4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5191-0469-730F-3B8F-8C0B0719C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97CA-BC8C-1F1B-24A3-4BEADFBE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74AF-C2D9-4657-8708-3B505D154676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712D-289B-2A61-CBF7-3CB06C3B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0443-700E-E9EE-BD20-E12A6C1E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00A0-40B5-439C-BC71-37262655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99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F274-F7B4-80A4-B1B9-77837086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65444-99A4-6EDB-EF3D-4409739F6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D20A4-0B2E-3234-8C54-A9DB59E1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74AF-C2D9-4657-8708-3B505D154676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8C90C-8E7B-0238-ADC2-0AD8BD56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39D20-F20E-8C3A-6503-61FBB0AB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00A0-40B5-439C-BC71-37262655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40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4DF11-9FD5-BE23-AA0F-5E90B8E3B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A6FD1-72DB-0C1F-F7D6-34238108B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706B6-DBF2-DC81-0AD4-9B0CED10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74AF-C2D9-4657-8708-3B505D154676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42EE6-E08B-B5A0-572A-2857F4AC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E17D-8D12-643F-AB6B-270A8F53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00A0-40B5-439C-BC71-37262655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C456-C958-4129-C52A-7ECF99F3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65DE-02C4-D69E-AC8A-BCA9A6A4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02B4D-742E-AB10-48F0-D1D87F63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74AF-C2D9-4657-8708-3B505D154676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77CB-AB61-8418-43F2-384FD299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BED7-B089-3766-044B-54999EF3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00A0-40B5-439C-BC71-37262655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99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DBBC-9260-0DF6-AFE9-4DA0353F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B0912-3908-DD2D-3FEB-33ACC93F7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11F89-FFDE-C3FB-DDF7-D0F83109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74AF-C2D9-4657-8708-3B505D154676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78DB-0D32-5DF8-7114-AB31F761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CA530-A2FE-6DEC-9506-789644D7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00A0-40B5-439C-BC71-37262655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57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2A27-E7BE-281E-D4DB-6298452D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95D25-725B-F513-CB18-55EE482BE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18FD4-22F7-BD4F-F80D-240E7D7C6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EC98D-C11B-C4AF-9EB3-3B504B22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74AF-C2D9-4657-8708-3B505D154676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0025A-5454-A90C-6157-A49080EC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85959-2798-F1D8-31C0-569BDF7F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00A0-40B5-439C-BC71-37262655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8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117F-F358-D1D7-8123-852F147D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1BB92-8CD8-FBBF-F86E-85A8D230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6BD6B-6E15-CF3A-17DC-425C09522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875E8-8967-181E-8C12-4C8316812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2500A-A5BC-B93A-F21A-65D9474D3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E9D6B-ADE6-F50C-7060-D69082A7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74AF-C2D9-4657-8708-3B505D154676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C19B8-BCD7-04A6-D36B-8C8F790B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6E2F1-7312-93D6-A30A-62268C48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00A0-40B5-439C-BC71-37262655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4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B54E-EE20-C6B5-CBB9-453875BB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25083-E7AE-5A26-A5EC-4174EB58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74AF-C2D9-4657-8708-3B505D154676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10BFC-CF22-AC21-ACA4-4A57BC65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10BA0-AA7A-234E-77D9-80E28851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00A0-40B5-439C-BC71-37262655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35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D086B-1841-E087-7B3C-D9CA7DEE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74AF-C2D9-4657-8708-3B505D154676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B6CB4-61B6-4A56-94D3-99C01A22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37677-93AA-5579-F909-949E2A83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00A0-40B5-439C-BC71-37262655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37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7642-D168-CEB1-C059-4585EE18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497F-BA37-1458-5E4E-B8242793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870FF-AE84-2DA8-B917-B9C51B6A2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801A1-7F58-717C-8541-5BA284B7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74AF-C2D9-4657-8708-3B505D154676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AE200-9007-8D2D-531A-072D4472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039D1-6A9A-D6BE-2760-25587A83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00A0-40B5-439C-BC71-37262655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47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9C61-BED9-3225-9DA6-E3212AC0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C73A9-4D59-EA25-AE42-2635CE8C7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5161F-3463-E160-0D5B-CB49E5C3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BB552-6FEA-998B-60B1-C6AD8EB9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74AF-C2D9-4657-8708-3B505D154676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DDF31-EE9E-B1EC-96C8-1DB64BB9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D846-E9EF-0AC5-21B1-3C9AFD54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00A0-40B5-439C-BC71-37262655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72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0FF5-5658-5946-E35D-EA264827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910A2-E1B8-5300-4B78-3761D5CB7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6A869-92A7-E27B-2E00-228A84D14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74AF-C2D9-4657-8708-3B505D154676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E28D7-FECD-9EEC-27A4-B688146B2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8609A-507A-6D41-9FB8-42B06B1D8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200A0-40B5-439C-BC71-37262655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9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shaya345/AOOP" TargetMode="External"/><Relationship Id="rId2" Type="http://schemas.openxmlformats.org/officeDocument/2006/relationships/hyperlink" Target="https://github.com/DhanaSree999/AOOP-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github.com/yesashwini412" TargetMode="External"/><Relationship Id="rId4" Type="http://schemas.openxmlformats.org/officeDocument/2006/relationships/hyperlink" Target="https://github.com/subhathish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60E2-6509-22A1-AB65-7CE19F2B9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AOOP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F869F-0426-975F-1C63-AC350937E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(Ms. </a:t>
            </a:r>
            <a:r>
              <a:rPr lang="en-IN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Figlu</a:t>
            </a:r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Mohanty)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D5C79433-EB70-9A01-FFDB-F38C0A68078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856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E003-D0FD-F72A-9B4D-F509A291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KL Deemed to be University Hyderabad">
            <a:extLst>
              <a:ext uri="{FF2B5EF4-FFF2-40B4-BE49-F238E27FC236}">
                <a16:creationId xmlns:a16="http://schemas.microsoft.com/office/drawing/2014/main" id="{02C11716-8FCB-55A8-3686-FA3FBE1A08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155236-D81B-0051-8649-CCD8BE430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13" y="1305667"/>
            <a:ext cx="3501983" cy="2575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8A4F57-4B13-A0BF-22CF-2A89D8DC7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920" y="1194971"/>
            <a:ext cx="3675360" cy="2686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6D5EB7-8F52-5EB5-8D4C-F72734D83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996" y="3920989"/>
            <a:ext cx="3802033" cy="28069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C754D4-1885-87C7-2784-444E035CE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765" y="3995791"/>
            <a:ext cx="3624643" cy="26573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BF01BB-BC03-8F79-1F30-96E4089AA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514" y="1305667"/>
            <a:ext cx="3828837" cy="257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2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E003-D0FD-F72A-9B4D-F509A291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KL Deemed to be University Hyderabad">
            <a:extLst>
              <a:ext uri="{FF2B5EF4-FFF2-40B4-BE49-F238E27FC236}">
                <a16:creationId xmlns:a16="http://schemas.microsoft.com/office/drawing/2014/main" id="{02C11716-8FCB-55A8-3686-FA3FBE1A08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AAF916-D509-4690-DF54-3C2F805A8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44" y="1412497"/>
            <a:ext cx="3722467" cy="2495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DE8C40-653F-D040-15B1-0EC617103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48" y="4095778"/>
            <a:ext cx="3722466" cy="2508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7816A9-C72C-B389-C240-EEF901ACF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479" y="1690688"/>
            <a:ext cx="3849419" cy="49452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E3E6170-9412-D5C8-4F2D-783C6CDCFAE9}"/>
              </a:ext>
            </a:extLst>
          </p:cNvPr>
          <p:cNvSpPr txBox="1"/>
          <p:nvPr/>
        </p:nvSpPr>
        <p:spPr>
          <a:xfrm>
            <a:off x="5236698" y="1321356"/>
            <a:ext cx="3512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Data in Files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63312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E003-D0FD-F72A-9B4D-F509A291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KL Deemed to be University Hyderabad">
            <a:extLst>
              <a:ext uri="{FF2B5EF4-FFF2-40B4-BE49-F238E27FC236}">
                <a16:creationId xmlns:a16="http://schemas.microsoft.com/office/drawing/2014/main" id="{02C11716-8FCB-55A8-3686-FA3FBE1A08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9D0BE6-B633-478F-3D19-ED02E02D1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25" y="2170745"/>
            <a:ext cx="5687250" cy="1751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0E74B-D019-757D-4516-A2E45AFE4A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95"/>
          <a:stretch/>
        </p:blipFill>
        <p:spPr>
          <a:xfrm>
            <a:off x="5060125" y="4089879"/>
            <a:ext cx="6293675" cy="9937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891752-D66A-6C2F-1B76-2AB6A19CAB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18"/>
          <a:stretch/>
        </p:blipFill>
        <p:spPr>
          <a:xfrm>
            <a:off x="780225" y="5342843"/>
            <a:ext cx="6293675" cy="10089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530858-94C6-9630-F1AF-DD7F47432EE5}"/>
              </a:ext>
            </a:extLst>
          </p:cNvPr>
          <p:cNvSpPr txBox="1"/>
          <p:nvPr/>
        </p:nvSpPr>
        <p:spPr>
          <a:xfrm>
            <a:off x="780225" y="5008225"/>
            <a:ext cx="181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deletion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FA8D8-0F12-2F64-F871-C26083576CE2}"/>
              </a:ext>
            </a:extLst>
          </p:cNvPr>
          <p:cNvSpPr txBox="1"/>
          <p:nvPr/>
        </p:nvSpPr>
        <p:spPr>
          <a:xfrm>
            <a:off x="3967163" y="1555198"/>
            <a:ext cx="492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DATABASE CONNECTION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15125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E003-D0FD-F72A-9B4D-F509A291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KL Deemed to be University Hyderabad">
            <a:extLst>
              <a:ext uri="{FF2B5EF4-FFF2-40B4-BE49-F238E27FC236}">
                <a16:creationId xmlns:a16="http://schemas.microsoft.com/office/drawing/2014/main" id="{02C11716-8FCB-55A8-3686-FA3FBE1A08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1CACE8-72BB-0373-0758-6EB032E6BC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" r="-1"/>
          <a:stretch/>
        </p:blipFill>
        <p:spPr>
          <a:xfrm>
            <a:off x="871760" y="1323737"/>
            <a:ext cx="4619403" cy="3474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59FEE-3E26-4288-2C7F-84A11C863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434" y="1200150"/>
            <a:ext cx="3165231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7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B996-7F6A-BFE7-58DA-4F9455BA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95" y="6664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COMMITS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DAF75-EF92-B63B-5DB6-C07F493EE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332" y="2141537"/>
            <a:ext cx="73131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689C5-22AB-D554-58D9-AB30F610D8F4}"/>
              </a:ext>
            </a:extLst>
          </p:cNvPr>
          <p:cNvSpPr txBox="1"/>
          <p:nvPr/>
        </p:nvSpPr>
        <p:spPr>
          <a:xfrm>
            <a:off x="2601065" y="1625074"/>
            <a:ext cx="489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https://github.com/DhanaSree999/AOOP-project</a:t>
            </a:r>
          </a:p>
        </p:txBody>
      </p:sp>
      <p:pic>
        <p:nvPicPr>
          <p:cNvPr id="3" name="Picture 2" descr="KL Deemed to be University Hyderabad">
            <a:extLst>
              <a:ext uri="{FF2B5EF4-FFF2-40B4-BE49-F238E27FC236}">
                <a16:creationId xmlns:a16="http://schemas.microsoft.com/office/drawing/2014/main" id="{CB34C164-2B63-6CD3-FD80-26F7B85367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898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230E-C09F-75CC-A056-DFA9AC83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4F36-6C25-C6E4-9356-D616B9E67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https://github.com/DhanaSree999/AOOP-project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i="0" u="sng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https://github.com/Akshaya345/AOOP</a:t>
            </a:r>
            <a:endParaRPr lang="en-IN" sz="2000" i="0" u="sng" dirty="0">
              <a:solidFill>
                <a:srgbClr val="1155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i="0" u="sng" dirty="0">
              <a:solidFill>
                <a:srgbClr val="1155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https://github.com/subhathish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i="0" u="sng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https://github.com/yesashwini412</a:t>
            </a:r>
            <a:endParaRPr lang="en-IN" sz="2000" i="0" u="sng" dirty="0">
              <a:solidFill>
                <a:srgbClr val="1155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u="sng" dirty="0">
              <a:solidFill>
                <a:srgbClr val="1155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i="0" u="sng" dirty="0">
              <a:solidFill>
                <a:srgbClr val="1155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i="0" u="sng" dirty="0">
              <a:solidFill>
                <a:srgbClr val="1155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21E76F13-D419-5803-714A-2C28B3570CF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20070" y="5319737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678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B7BD1A-33B1-F345-286A-129E1CC0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29" y="1308695"/>
            <a:ext cx="8559998" cy="4240610"/>
          </a:xfrm>
          <a:prstGeom prst="rect">
            <a:avLst/>
          </a:prstGeom>
        </p:spPr>
      </p:pic>
      <p:pic>
        <p:nvPicPr>
          <p:cNvPr id="3" name="Picture 2" descr="KL Deemed to be University Hyderabad">
            <a:extLst>
              <a:ext uri="{FF2B5EF4-FFF2-40B4-BE49-F238E27FC236}">
                <a16:creationId xmlns:a16="http://schemas.microsoft.com/office/drawing/2014/main" id="{60A30654-46A5-63E7-0751-01234E1883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926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839" y="255638"/>
            <a:ext cx="9699812" cy="931384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Object Oriented Programming</a:t>
            </a:r>
            <a:endParaRPr lang="en-IN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5839" y="2466199"/>
            <a:ext cx="9144000" cy="3823854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Akshaya   (2110030345)</a:t>
            </a:r>
          </a:p>
          <a:p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U. </a:t>
            </a:r>
            <a:r>
              <a:rPr lang="en-IN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Yesashwini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(2110030412)</a:t>
            </a:r>
          </a:p>
          <a:p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P. </a:t>
            </a:r>
            <a:r>
              <a:rPr lang="en-IN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Subhatish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(2110030426)</a:t>
            </a:r>
          </a:p>
          <a:p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K. Dhana </a:t>
            </a:r>
            <a:r>
              <a:rPr lang="en-IN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Sree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(2110030444)</a:t>
            </a:r>
          </a:p>
          <a:p>
            <a:endParaRPr lang="en-IN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Mrs.Figlu Mohanty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041C1-AD7F-ECC0-07D3-5E38C42D3EA8}"/>
              </a:ext>
            </a:extLst>
          </p:cNvPr>
          <p:cNvSpPr txBox="1"/>
          <p:nvPr/>
        </p:nvSpPr>
        <p:spPr>
          <a:xfrm>
            <a:off x="1985827" y="1573162"/>
            <a:ext cx="833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BIRTHDAY WISH SYSTEM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KL Deemed to be University Hyderabad">
            <a:extLst>
              <a:ext uri="{FF2B5EF4-FFF2-40B4-BE49-F238E27FC236}">
                <a16:creationId xmlns:a16="http://schemas.microsoft.com/office/drawing/2014/main" id="{C9CD15CE-D619-9AC1-9D0B-DBC804CC627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sometimes forget to wish their friends, and family  on their birthdays.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difficult to remember every birthday.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are developing an application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will help you never forget the birthday of your friends or family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include reminders and also messages to be sent prior itself and send messages on your behalf via SMS.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comes under Software Domain.</a:t>
            </a:r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DBBC9A83-C3DE-0495-B31E-8507650067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2F6F-8DCD-8491-433A-E49163A6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SET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4F9B-F8D2-3601-C07B-1C4243292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 details</a:t>
            </a: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Birthday details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number</a:t>
            </a:r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721AE19D-12B1-F4FE-66E2-72E400102C1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477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8A9C-2355-1382-A211-098CE9D0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SETUP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8240-9BD8-7AA1-80E2-086E57B1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INTERFACE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designing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UML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 diagrams to summarize details of a system and the users within that system.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IDE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Code for the application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4542EB4C-BBAB-5E04-FD27-EB1C6D56DAB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152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E34B-0F23-6787-5898-CBCA3828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FLOW CHART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4C2D6-06CA-2043-3C4B-8F1DB140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275" y="1380804"/>
            <a:ext cx="4748694" cy="4603068"/>
          </a:xfrm>
          <a:prstGeom prst="rect">
            <a:avLst/>
          </a:prstGeom>
        </p:spPr>
      </p:pic>
      <p:pic>
        <p:nvPicPr>
          <p:cNvPr id="3" name="Picture 2" descr="KL Deemed to be University Hyderabad">
            <a:extLst>
              <a:ext uri="{FF2B5EF4-FFF2-40B4-BE49-F238E27FC236}">
                <a16:creationId xmlns:a16="http://schemas.microsoft.com/office/drawing/2014/main" id="{00B67BB9-B309-BBC1-79D8-8B628FFA9D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182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5929-340C-82F7-4FDE-C5FC7DB1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8032A-27A7-BF1E-4CAD-20F7D9202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Login page using GUI interface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design is completed.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connected database.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files as well to store data.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A835724B-B50B-7CE9-9ADD-22920E4FDB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175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E003-D0FD-F72A-9B4D-F509A291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13" y="168383"/>
            <a:ext cx="11016887" cy="1522306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0D02F9-E435-3978-5A8E-52CDC3657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3" y="1125361"/>
            <a:ext cx="3715142" cy="24865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A26474-D483-4A4F-8EB9-39533968F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251" y="1093469"/>
            <a:ext cx="3762691" cy="25184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F8607C-6896-5CA7-6522-62A4FAA96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966" y="1106905"/>
            <a:ext cx="3713394" cy="25049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DF018A-F14E-AD35-E85E-9CA7B7113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617" y="3681335"/>
            <a:ext cx="3970873" cy="28939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4DE960-E6D6-FAB1-B9D8-EB9E68F80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4762" y="3684887"/>
            <a:ext cx="4007678" cy="2890367"/>
          </a:xfrm>
          <a:prstGeom prst="rect">
            <a:avLst/>
          </a:prstGeom>
        </p:spPr>
      </p:pic>
      <p:pic>
        <p:nvPicPr>
          <p:cNvPr id="21" name="Picture 20" descr="KL Deemed to be University Hyderabad">
            <a:extLst>
              <a:ext uri="{FF2B5EF4-FFF2-40B4-BE49-F238E27FC236}">
                <a16:creationId xmlns:a16="http://schemas.microsoft.com/office/drawing/2014/main" id="{330F5BEE-CD5B-5F90-16D4-B648E9F564F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658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E003-D0FD-F72A-9B4D-F509A291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13" y="168383"/>
            <a:ext cx="11016887" cy="1522306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A7864-3B1A-A8C1-11D1-FD68CE32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193" y="3988026"/>
            <a:ext cx="4583082" cy="2726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60364-A42E-C0D3-44BD-8DB564957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06" y="1194861"/>
            <a:ext cx="4496200" cy="2675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824C86-00A4-2FF5-58D4-A872B13E9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06" y="3988026"/>
            <a:ext cx="4624787" cy="2751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6A7252-3BC6-7F78-6640-756CD2260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772" y="1155798"/>
            <a:ext cx="4538661" cy="2700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2772A3-2153-24C8-F141-82CE804020FA}"/>
              </a:ext>
            </a:extLst>
          </p:cNvPr>
          <p:cNvSpPr txBox="1"/>
          <p:nvPr/>
        </p:nvSpPr>
        <p:spPr>
          <a:xfrm>
            <a:off x="9899651" y="4740056"/>
            <a:ext cx="199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JDBC CONNECTION</a:t>
            </a:r>
            <a:endParaRPr lang="en-IN" dirty="0"/>
          </a:p>
        </p:txBody>
      </p:sp>
      <p:pic>
        <p:nvPicPr>
          <p:cNvPr id="13" name="Picture 12" descr="KL Deemed to be University Hyderabad">
            <a:extLst>
              <a:ext uri="{FF2B5EF4-FFF2-40B4-BE49-F238E27FC236}">
                <a16:creationId xmlns:a16="http://schemas.microsoft.com/office/drawing/2014/main" id="{04E40533-6529-C678-298E-641564CF6E3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062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264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AOOP</vt:lpstr>
      <vt:lpstr>Advanced Object Oriented Programming</vt:lpstr>
      <vt:lpstr>PROBLEM STATEMENT AND DOMAIN</vt:lpstr>
      <vt:lpstr> DATA SET COLLECTION </vt:lpstr>
      <vt:lpstr>TOOLS SETUP</vt:lpstr>
      <vt:lpstr>IMPLEMENTATION FLOW CHART</vt:lpstr>
      <vt:lpstr>WORK PROGRESS</vt:lpstr>
      <vt:lpstr>IMPLEMENTATION</vt:lpstr>
      <vt:lpstr>CODE</vt:lpstr>
      <vt:lpstr>IMPLEMENTATION</vt:lpstr>
      <vt:lpstr>IMPLEMENTATION</vt:lpstr>
      <vt:lpstr>IMPLEMENTATION</vt:lpstr>
      <vt:lpstr>IMPLEMENTATION</vt:lpstr>
      <vt:lpstr>GITHUB COMMITS</vt:lpstr>
      <vt:lpstr>GITHUB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AOOP</dc:title>
  <dc:creator>Dhanasree Kode</dc:creator>
  <cp:lastModifiedBy>Dhanasree Kode</cp:lastModifiedBy>
  <cp:revision>1</cp:revision>
  <dcterms:created xsi:type="dcterms:W3CDTF">2022-12-16T18:28:38Z</dcterms:created>
  <dcterms:modified xsi:type="dcterms:W3CDTF">2022-12-16T19:29:08Z</dcterms:modified>
</cp:coreProperties>
</file>