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3" r:id="rId5"/>
    <p:sldId id="267" r:id="rId6"/>
    <p:sldId id="269" r:id="rId7"/>
    <p:sldId id="264" r:id="rId8"/>
    <p:sldId id="270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4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sree Kode" userId="4a282d150d7cd446" providerId="LiveId" clId="{9543931A-5591-45D7-8161-A0F67BA0C369}"/>
    <pc:docChg chg="undo redo custSel addSld modSld">
      <pc:chgData name="Dhanasree Kode" userId="4a282d150d7cd446" providerId="LiveId" clId="{9543931A-5591-45D7-8161-A0F67BA0C369}" dt="2022-08-13T09:46:46.072" v="641" actId="2711"/>
      <pc:docMkLst>
        <pc:docMk/>
      </pc:docMkLst>
      <pc:sldChg chg="addSp modSp">
        <pc:chgData name="Dhanasree Kode" userId="4a282d150d7cd446" providerId="LiveId" clId="{9543931A-5591-45D7-8161-A0F67BA0C369}" dt="2022-08-13T09:36:15.598" v="568"/>
        <pc:sldMkLst>
          <pc:docMk/>
          <pc:sldMk cId="3271420654" sldId="256"/>
        </pc:sldMkLst>
        <pc:picChg chg="add mod">
          <ac:chgData name="Dhanasree Kode" userId="4a282d150d7cd446" providerId="LiveId" clId="{9543931A-5591-45D7-8161-A0F67BA0C369}" dt="2022-08-13T09:36:15.598" v="568"/>
          <ac:picMkLst>
            <pc:docMk/>
            <pc:sldMk cId="3271420654" sldId="256"/>
            <ac:picMk id="5" creationId="{C9CD15CE-D619-9AC1-9D0B-DBC804CC627E}"/>
          </ac:picMkLst>
        </pc:picChg>
      </pc:sldChg>
      <pc:sldChg chg="addSp modSp mod">
        <pc:chgData name="Dhanasree Kode" userId="4a282d150d7cd446" providerId="LiveId" clId="{9543931A-5591-45D7-8161-A0F67BA0C369}" dt="2022-08-13T09:36:14.651" v="567"/>
        <pc:sldMkLst>
          <pc:docMk/>
          <pc:sldMk cId="4013130804" sldId="257"/>
        </pc:sldMkLst>
        <pc:spChg chg="mod">
          <ac:chgData name="Dhanasree Kode" userId="4a282d150d7cd446" providerId="LiveId" clId="{9543931A-5591-45D7-8161-A0F67BA0C369}" dt="2022-08-08T06:04:43.718" v="413" actId="20577"/>
          <ac:spMkLst>
            <pc:docMk/>
            <pc:sldMk cId="4013130804" sldId="257"/>
            <ac:spMk id="3" creationId="{DA0304B7-7EFB-4778-A43C-CF1BBB0CFB1F}"/>
          </ac:spMkLst>
        </pc:spChg>
        <pc:picChg chg="add mod">
          <ac:chgData name="Dhanasree Kode" userId="4a282d150d7cd446" providerId="LiveId" clId="{9543931A-5591-45D7-8161-A0F67BA0C369}" dt="2022-08-13T09:36:14.651" v="567"/>
          <ac:picMkLst>
            <pc:docMk/>
            <pc:sldMk cId="4013130804" sldId="257"/>
            <ac:picMk id="4" creationId="{DBBC9A83-C3DE-0495-B31E-85076500671E}"/>
          </ac:picMkLst>
        </pc:picChg>
      </pc:sldChg>
      <pc:sldChg chg="addSp modSp">
        <pc:chgData name="Dhanasree Kode" userId="4a282d150d7cd446" providerId="LiveId" clId="{9543931A-5591-45D7-8161-A0F67BA0C369}" dt="2022-08-13T09:36:12.910" v="565"/>
        <pc:sldMkLst>
          <pc:docMk/>
          <pc:sldMk cId="3063841083" sldId="263"/>
        </pc:sldMkLst>
        <pc:picChg chg="add mod">
          <ac:chgData name="Dhanasree Kode" userId="4a282d150d7cd446" providerId="LiveId" clId="{9543931A-5591-45D7-8161-A0F67BA0C369}" dt="2022-08-13T09:36:12.910" v="565"/>
          <ac:picMkLst>
            <pc:docMk/>
            <pc:sldMk cId="3063841083" sldId="263"/>
            <ac:picMk id="4" creationId="{1EDA5506-4D2C-34AC-1EA3-89B9D741E5B2}"/>
          </ac:picMkLst>
        </pc:picChg>
      </pc:sldChg>
      <pc:sldChg chg="addSp modSp mod">
        <pc:chgData name="Dhanasree Kode" userId="4a282d150d7cd446" providerId="LiveId" clId="{9543931A-5591-45D7-8161-A0F67BA0C369}" dt="2022-08-13T09:36:10.200" v="562"/>
        <pc:sldMkLst>
          <pc:docMk/>
          <pc:sldMk cId="1004667755" sldId="264"/>
        </pc:sldMkLst>
        <pc:spChg chg="add mod">
          <ac:chgData name="Dhanasree Kode" userId="4a282d150d7cd446" providerId="LiveId" clId="{9543931A-5591-45D7-8161-A0F67BA0C369}" dt="2022-08-13T09:26:00.354" v="523" actId="1076"/>
          <ac:spMkLst>
            <pc:docMk/>
            <pc:sldMk cId="1004667755" sldId="264"/>
            <ac:spMk id="3" creationId="{C08A8014-F04B-3180-1159-47DA7E3AB1A4}"/>
          </ac:spMkLst>
        </pc:spChg>
        <pc:picChg chg="add mod">
          <ac:chgData name="Dhanasree Kode" userId="4a282d150d7cd446" providerId="LiveId" clId="{9543931A-5591-45D7-8161-A0F67BA0C369}" dt="2022-08-13T09:36:10.200" v="562"/>
          <ac:picMkLst>
            <pc:docMk/>
            <pc:sldMk cId="1004667755" sldId="264"/>
            <ac:picMk id="4" creationId="{20ACA3B3-BA36-B7C0-9B3E-3B574EF5B080}"/>
          </ac:picMkLst>
        </pc:picChg>
        <pc:picChg chg="mod">
          <ac:chgData name="Dhanasree Kode" userId="4a282d150d7cd446" providerId="LiveId" clId="{9543931A-5591-45D7-8161-A0F67BA0C369}" dt="2022-08-13T09:25:50.782" v="520" actId="1076"/>
          <ac:picMkLst>
            <pc:docMk/>
            <pc:sldMk cId="1004667755" sldId="264"/>
            <ac:picMk id="7" creationId="{8251EB02-64B1-81EC-47F9-2F43FA9B87ED}"/>
          </ac:picMkLst>
        </pc:picChg>
      </pc:sldChg>
      <pc:sldChg chg="addSp modSp mod">
        <pc:chgData name="Dhanasree Kode" userId="4a282d150d7cd446" providerId="LiveId" clId="{9543931A-5591-45D7-8161-A0F67BA0C369}" dt="2022-08-13T09:36:04.918" v="560"/>
        <pc:sldMkLst>
          <pc:docMk/>
          <pc:sldMk cId="950376287" sldId="266"/>
        </pc:sldMkLst>
        <pc:graphicFrameChg chg="mod modGraphic">
          <ac:chgData name="Dhanasree Kode" userId="4a282d150d7cd446" providerId="LiveId" clId="{9543931A-5591-45D7-8161-A0F67BA0C369}" dt="2022-08-13T09:20:02.019" v="519" actId="20577"/>
          <ac:graphicFrameMkLst>
            <pc:docMk/>
            <pc:sldMk cId="950376287" sldId="266"/>
            <ac:graphicFrameMk id="3" creationId="{20658A9E-2E6D-EC6D-8938-E5568E366038}"/>
          </ac:graphicFrameMkLst>
        </pc:graphicFrameChg>
        <pc:picChg chg="add mod">
          <ac:chgData name="Dhanasree Kode" userId="4a282d150d7cd446" providerId="LiveId" clId="{9543931A-5591-45D7-8161-A0F67BA0C369}" dt="2022-08-13T09:36:04.918" v="560"/>
          <ac:picMkLst>
            <pc:docMk/>
            <pc:sldMk cId="950376287" sldId="266"/>
            <ac:picMk id="4" creationId="{9118ED2F-A3E2-3E3F-83CD-81AADA416952}"/>
          </ac:picMkLst>
        </pc:picChg>
      </pc:sldChg>
      <pc:sldChg chg="addSp delSp modSp mod">
        <pc:chgData name="Dhanasree Kode" userId="4a282d150d7cd446" providerId="LiveId" clId="{9543931A-5591-45D7-8161-A0F67BA0C369}" dt="2022-08-13T09:36:11.992" v="564"/>
        <pc:sldMkLst>
          <pc:docMk/>
          <pc:sldMk cId="339494465" sldId="267"/>
        </pc:sldMkLst>
        <pc:picChg chg="del">
          <ac:chgData name="Dhanasree Kode" userId="4a282d150d7cd446" providerId="LiveId" clId="{9543931A-5591-45D7-8161-A0F67BA0C369}" dt="2022-08-08T08:40:03.659" v="476" actId="478"/>
          <ac:picMkLst>
            <pc:docMk/>
            <pc:sldMk cId="339494465" sldId="267"/>
            <ac:picMk id="4" creationId="{653383C1-BE65-8D56-D721-6D56E4068575}"/>
          </ac:picMkLst>
        </pc:picChg>
        <pc:picChg chg="add mod">
          <ac:chgData name="Dhanasree Kode" userId="4a282d150d7cd446" providerId="LiveId" clId="{9543931A-5591-45D7-8161-A0F67BA0C369}" dt="2022-08-13T09:34:10.847" v="559" actId="1076"/>
          <ac:picMkLst>
            <pc:docMk/>
            <pc:sldMk cId="339494465" sldId="267"/>
            <ac:picMk id="4" creationId="{BA9F3D62-7546-64C5-782D-60E23CEB6FA0}"/>
          </ac:picMkLst>
        </pc:picChg>
        <pc:picChg chg="add del mod">
          <ac:chgData name="Dhanasree Kode" userId="4a282d150d7cd446" providerId="LiveId" clId="{9543931A-5591-45D7-8161-A0F67BA0C369}" dt="2022-08-13T09:34:07.096" v="558" actId="478"/>
          <ac:picMkLst>
            <pc:docMk/>
            <pc:sldMk cId="339494465" sldId="267"/>
            <ac:picMk id="5" creationId="{D9F314F3-FA4E-5CF4-3404-ABE3313CD4AA}"/>
          </ac:picMkLst>
        </pc:picChg>
        <pc:picChg chg="add mod">
          <ac:chgData name="Dhanasree Kode" userId="4a282d150d7cd446" providerId="LiveId" clId="{9543931A-5591-45D7-8161-A0F67BA0C369}" dt="2022-08-13T09:36:11.992" v="564"/>
          <ac:picMkLst>
            <pc:docMk/>
            <pc:sldMk cId="339494465" sldId="267"/>
            <ac:picMk id="6" creationId="{DBDD02F0-C0E9-D569-10C2-9644A35FFBA7}"/>
          </ac:picMkLst>
        </pc:picChg>
      </pc:sldChg>
      <pc:sldChg chg="addSp modSp mod">
        <pc:chgData name="Dhanasree Kode" userId="4a282d150d7cd446" providerId="LiveId" clId="{9543931A-5591-45D7-8161-A0F67BA0C369}" dt="2022-08-13T09:36:13.757" v="566"/>
        <pc:sldMkLst>
          <pc:docMk/>
          <pc:sldMk cId="3424583673" sldId="268"/>
        </pc:sldMkLst>
        <pc:spChg chg="mod">
          <ac:chgData name="Dhanasree Kode" userId="4a282d150d7cd446" providerId="LiveId" clId="{9543931A-5591-45D7-8161-A0F67BA0C369}" dt="2022-08-08T08:33:49.322" v="415" actId="207"/>
          <ac:spMkLst>
            <pc:docMk/>
            <pc:sldMk cId="3424583673" sldId="268"/>
            <ac:spMk id="2" creationId="{0DAA9323-30F1-DC8D-3E34-A3F11B6B4DC2}"/>
          </ac:spMkLst>
        </pc:spChg>
        <pc:spChg chg="mod">
          <ac:chgData name="Dhanasree Kode" userId="4a282d150d7cd446" providerId="LiveId" clId="{9543931A-5591-45D7-8161-A0F67BA0C369}" dt="2022-08-13T09:17:56.130" v="499" actId="20577"/>
          <ac:spMkLst>
            <pc:docMk/>
            <pc:sldMk cId="3424583673" sldId="268"/>
            <ac:spMk id="3" creationId="{9033D61F-1FEF-D182-7308-3B6376E8C2F9}"/>
          </ac:spMkLst>
        </pc:spChg>
        <pc:picChg chg="add mod">
          <ac:chgData name="Dhanasree Kode" userId="4a282d150d7cd446" providerId="LiveId" clId="{9543931A-5591-45D7-8161-A0F67BA0C369}" dt="2022-08-13T09:36:13.757" v="566"/>
          <ac:picMkLst>
            <pc:docMk/>
            <pc:sldMk cId="3424583673" sldId="268"/>
            <ac:picMk id="4" creationId="{72BE3560-C9D2-D937-211D-252381CB8EEA}"/>
          </ac:picMkLst>
        </pc:picChg>
      </pc:sldChg>
      <pc:sldChg chg="addSp modSp new mod">
        <pc:chgData name="Dhanasree Kode" userId="4a282d150d7cd446" providerId="LiveId" clId="{9543931A-5591-45D7-8161-A0F67BA0C369}" dt="2022-08-13T09:46:46.072" v="641" actId="2711"/>
        <pc:sldMkLst>
          <pc:docMk/>
          <pc:sldMk cId="2421528222" sldId="269"/>
        </pc:sldMkLst>
        <pc:spChg chg="mod">
          <ac:chgData name="Dhanasree Kode" userId="4a282d150d7cd446" providerId="LiveId" clId="{9543931A-5591-45D7-8161-A0F67BA0C369}" dt="2022-08-08T08:34:20.916" v="431" actId="207"/>
          <ac:spMkLst>
            <pc:docMk/>
            <pc:sldMk cId="2421528222" sldId="269"/>
            <ac:spMk id="2" creationId="{17718A9C-2355-1382-A211-098CE9D04550}"/>
          </ac:spMkLst>
        </pc:spChg>
        <pc:spChg chg="mod">
          <ac:chgData name="Dhanasree Kode" userId="4a282d150d7cd446" providerId="LiveId" clId="{9543931A-5591-45D7-8161-A0F67BA0C369}" dt="2022-08-13T09:46:46.072" v="641" actId="2711"/>
          <ac:spMkLst>
            <pc:docMk/>
            <pc:sldMk cId="2421528222" sldId="269"/>
            <ac:spMk id="3" creationId="{BFA28240-9BD8-7AA1-80E2-086E57B1D4A1}"/>
          </ac:spMkLst>
        </pc:spChg>
        <pc:picChg chg="add mod">
          <ac:chgData name="Dhanasree Kode" userId="4a282d150d7cd446" providerId="LiveId" clId="{9543931A-5591-45D7-8161-A0F67BA0C369}" dt="2022-08-13T09:36:11.185" v="563"/>
          <ac:picMkLst>
            <pc:docMk/>
            <pc:sldMk cId="2421528222" sldId="269"/>
            <ac:picMk id="4" creationId="{4542EB4C-BBAB-5E04-FD27-EB1C6D56DAB5}"/>
          </ac:picMkLst>
        </pc:picChg>
      </pc:sldChg>
      <pc:sldChg chg="addSp modSp new mod">
        <pc:chgData name="Dhanasree Kode" userId="4a282d150d7cd446" providerId="LiveId" clId="{9543931A-5591-45D7-8161-A0F67BA0C369}" dt="2022-08-13T09:36:07.108" v="561"/>
        <pc:sldMkLst>
          <pc:docMk/>
          <pc:sldMk cId="1946783772" sldId="270"/>
        </pc:sldMkLst>
        <pc:spChg chg="mod">
          <ac:chgData name="Dhanasree Kode" userId="4a282d150d7cd446" providerId="LiveId" clId="{9543931A-5591-45D7-8161-A0F67BA0C369}" dt="2022-08-13T09:16:54.255" v="493" actId="20577"/>
          <ac:spMkLst>
            <pc:docMk/>
            <pc:sldMk cId="1946783772" sldId="270"/>
            <ac:spMk id="2" creationId="{E145230E-C09F-75CC-A056-DFA9AC833EC2}"/>
          </ac:spMkLst>
        </pc:spChg>
        <pc:spChg chg="mod">
          <ac:chgData name="Dhanasree Kode" userId="4a282d150d7cd446" providerId="LiveId" clId="{9543931A-5591-45D7-8161-A0F67BA0C369}" dt="2022-08-13T09:31:24.892" v="555" actId="20577"/>
          <ac:spMkLst>
            <pc:docMk/>
            <pc:sldMk cId="1946783772" sldId="270"/>
            <ac:spMk id="3" creationId="{DC744F36-6C25-C6E4-9356-D616B9E6739E}"/>
          </ac:spMkLst>
        </pc:spChg>
        <pc:picChg chg="add mod">
          <ac:chgData name="Dhanasree Kode" userId="4a282d150d7cd446" providerId="LiveId" clId="{9543931A-5591-45D7-8161-A0F67BA0C369}" dt="2022-08-13T09:36:07.108" v="561"/>
          <ac:picMkLst>
            <pc:docMk/>
            <pc:sldMk cId="1946783772" sldId="270"/>
            <ac:picMk id="4" creationId="{21E76F13-D419-5803-714A-2C28B3570CFA}"/>
          </ac:picMkLst>
        </pc:picChg>
      </pc:sldChg>
      <pc:sldChg chg="addSp modSp new">
        <pc:chgData name="Dhanasree Kode" userId="4a282d150d7cd446" providerId="LiveId" clId="{9543931A-5591-45D7-8161-A0F67BA0C369}" dt="2022-08-13T09:37:26.023" v="570"/>
        <pc:sldMkLst>
          <pc:docMk/>
          <pc:sldMk cId="2679265132" sldId="271"/>
        </pc:sldMkLst>
        <pc:picChg chg="add mod">
          <ac:chgData name="Dhanasree Kode" userId="4a282d150d7cd446" providerId="LiveId" clId="{9543931A-5591-45D7-8161-A0F67BA0C369}" dt="2022-08-13T09:37:26.023" v="570"/>
          <ac:picMkLst>
            <pc:docMk/>
            <pc:sldMk cId="2679265132" sldId="271"/>
            <ac:picMk id="2" creationId="{23B7BD1A-33B1-F345-286A-129E1CC08C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48C-C006-4241-87E4-5B68D177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D4F59-2B30-43B0-9539-7E62C96F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005A-1872-4B76-A6D2-00FE65E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7349-8BCC-42B8-94E2-7DF8709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42A5-6EC6-4B70-87B6-C97795B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B720-9DBB-4E25-9CE1-D085CD8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406FC-DAD6-47AB-8172-E771EEA7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1DE4-3DC8-497C-B16C-6724ACC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3A3A-BDAF-4738-950A-58B8F44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33EA-4EA8-42F6-8363-6C63CA4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59A17-CB88-4D6C-A9E3-18F20E88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FFC65-E8BC-489D-937D-97F34226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EAE2-3E11-413C-BB29-023F8B1B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1FDE-0ECE-41DA-89D1-B8D123AA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7889-9F5A-48B1-B736-5601D79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D27D-6E26-44D0-B1DE-BDCC00E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139-9E4F-4B6A-A719-F444791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A4C7F-7E25-4959-912E-E9ADC05A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E4D0-6560-4687-9DC0-181DB895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88C3-4344-433D-95ED-924FDFF0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537-028E-4066-AD3D-066DE6A3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186D3-9DA5-4297-82FA-A70D09A7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E3C8-31CC-461D-B85E-EC051D96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66BF-A800-4D18-9AB9-352C062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BF89-279E-494D-8CFB-4F6C5A18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8718-9EFA-4B02-96D9-4A0302B2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CA64-D41E-4A9B-BF11-97F3CF3E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BFE20-0842-4456-8F11-4D1AAB04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FD50-58E8-48A0-AFE5-0187081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16493-0EDF-482C-B8E6-5E6CD5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060CC-9048-4A65-B971-03E5E027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9927-1DC7-40DA-B4F9-22D30CB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14CF-E2D2-4D6A-A2B8-6EE41E4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53F11-CE9D-4C61-A751-28BC315A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FB39A-F736-411A-B6AA-C66970E96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0FF2C-BA6F-4447-BFC6-FF8FEB38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8DBEF-1570-4C25-9AC3-E49C66C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6FC07-8A4A-4837-B81D-A6E6CB1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F1916-FC48-4735-8704-F0149E8A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800-1306-4103-B635-8FB6D1CF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C56FC-E9F3-4B3D-AEAD-51A328D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7D824-3A01-432E-88C1-931933B2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5EEC9-CE29-42DC-B7C7-A47EC171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0EC5A-98C6-4232-9C44-101597D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C958-04FD-4186-9937-2FB999F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04BCD-A3B5-465D-8490-BB48814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5342-AD9E-498F-9AD8-5190017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B26E-AB79-44E8-B81A-E5B72DFE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AFAF8-7FFD-4AB2-A73C-6FBEE6ED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EF94A-C800-48D2-BD86-7FA8E15B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0EFC-5256-4483-A23B-98D82C6C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EF6F-12F6-4A8A-9163-BD48E25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2F62-716F-4E9B-A309-CEFA04C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AF624-563F-438B-92CB-D908C842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326F5-F45B-48BA-9C09-65AE88DB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46B5B-8C25-483E-B656-529D095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BDFB4-265C-4554-A5CE-E1AF9D12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09778-1C69-4157-BF3D-4773612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1279C-D7EC-4834-90DE-5441CF5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D870-7D7A-4D95-A98C-65019CC6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2731-9320-43AC-9952-C8DCF291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5C7F-A3CD-4079-B5A6-575BEF6EB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32FF-3406-4A07-9735-DF0C9779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ya345/AOOP" TargetMode="External"/><Relationship Id="rId2" Type="http://schemas.openxmlformats.org/officeDocument/2006/relationships/hyperlink" Target="https://github.com/DhanaSree999/AOOP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yesashwini412" TargetMode="External"/><Relationship Id="rId4" Type="http://schemas.openxmlformats.org/officeDocument/2006/relationships/hyperlink" Target="https://github.com/subhathish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839" y="255638"/>
            <a:ext cx="9699812" cy="93138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Advanced Object Oriented Programming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839" y="2466199"/>
            <a:ext cx="9144000" cy="382385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B.Akshaya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(2110030345)</a:t>
            </a:r>
          </a:p>
          <a:p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U.Yesashwini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(2110030412)</a:t>
            </a:r>
          </a:p>
          <a:p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P.Subhatish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(2110030426)</a:t>
            </a:r>
          </a:p>
          <a:p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K.Dhana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Sree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(2110030444)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Mrs.Figlu Mohanty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41C1-AD7F-ECC0-07D3-5E38C42D3EA8}"/>
              </a:ext>
            </a:extLst>
          </p:cNvPr>
          <p:cNvSpPr txBox="1"/>
          <p:nvPr/>
        </p:nvSpPr>
        <p:spPr>
          <a:xfrm>
            <a:off x="1985827" y="1573162"/>
            <a:ext cx="833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/>
              <a:t>AUTOMATED BIRTHDAY WISH SYSTEM</a:t>
            </a:r>
            <a:endParaRPr lang="en-IN" sz="3600" u="sng" dirty="0"/>
          </a:p>
        </p:txBody>
      </p:sp>
      <p:pic>
        <p:nvPicPr>
          <p:cNvPr id="5" name="Picture 4" descr="KL Deemed to be University Hyderabad">
            <a:extLst>
              <a:ext uri="{FF2B5EF4-FFF2-40B4-BE49-F238E27FC236}">
                <a16:creationId xmlns:a16="http://schemas.microsoft.com/office/drawing/2014/main" id="{C9CD15CE-D619-9AC1-9D0B-DBC804CC62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B7BD1A-33B1-F345-286A-129E1CC0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29" y="1308695"/>
            <a:ext cx="8559998" cy="42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6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People sometimes forget to wish their friends, and family  on their birthdays.</a:t>
            </a:r>
          </a:p>
          <a:p>
            <a:r>
              <a:rPr lang="en-IN" dirty="0"/>
              <a:t>It is also difficult to remember every birthday.</a:t>
            </a:r>
          </a:p>
          <a:p>
            <a:r>
              <a:rPr lang="en-IN" dirty="0"/>
              <a:t>So, we are developing an application </a:t>
            </a:r>
            <a:r>
              <a:rPr lang="en-GB" dirty="0"/>
              <a:t>that will help you never forget the birthday of your friends or family</a:t>
            </a:r>
            <a:endParaRPr lang="en-IN" dirty="0"/>
          </a:p>
          <a:p>
            <a:r>
              <a:rPr lang="en-IN" dirty="0"/>
              <a:t>We include reminders and also messages to be sent prior itself and send messages on your behalf via SMS.</a:t>
            </a:r>
          </a:p>
          <a:p>
            <a:r>
              <a:rPr lang="en-IN" dirty="0"/>
              <a:t>It comes under Software Domain.</a:t>
            </a: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DBBC9A83-C3DE-0495-B31E-8507650067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9323-30F1-DC8D-3E34-A3F11B6B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EXISTING SOLUTIONS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D61F-1FEF-D182-7308-3B6376E8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Facebook</a:t>
            </a:r>
          </a:p>
          <a:p>
            <a:endParaRPr lang="en-GB" dirty="0"/>
          </a:p>
          <a:p>
            <a:r>
              <a:rPr lang="en-GB" dirty="0"/>
              <a:t>Telegram</a:t>
            </a:r>
          </a:p>
          <a:p>
            <a:endParaRPr lang="en-GB" dirty="0"/>
          </a:p>
          <a:p>
            <a:r>
              <a:rPr lang="en-GB" dirty="0" err="1"/>
              <a:t>Calender</a:t>
            </a:r>
            <a:endParaRPr lang="en-IN" dirty="0"/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72BE3560-C9D2-D937-211D-252381CB8EE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458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HOW OUR PROJECT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Firstly, the user needs to log in to the website with an Id and password.</a:t>
            </a:r>
          </a:p>
          <a:p>
            <a:r>
              <a:rPr lang="en-IN" dirty="0"/>
              <a:t>Then comes the Homepage from which they have to select events like add, update, delete or view the birthday details.</a:t>
            </a:r>
          </a:p>
          <a:p>
            <a:r>
              <a:rPr lang="en-IN" dirty="0"/>
              <a:t>They can make changes and also set reminders in case they forgot to add message.</a:t>
            </a:r>
          </a:p>
          <a:p>
            <a:r>
              <a:rPr lang="en-IN" dirty="0"/>
              <a:t>We can schedule the message thereby by entering details like time, date, month, and your message to them.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1EDA5506-4D2C-34AC-1EA3-89B9D741E5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384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AF94-4B39-9E89-E7D8-52167664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CLASS DIAGRAM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F3D62-7546-64C5-782D-60E23CEB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43" y="1477926"/>
            <a:ext cx="5929356" cy="5014949"/>
          </a:xfrm>
          <a:prstGeom prst="rect">
            <a:avLst/>
          </a:prstGeom>
        </p:spPr>
      </p:pic>
      <p:pic>
        <p:nvPicPr>
          <p:cNvPr id="6" name="Picture 5" descr="KL Deemed to be University Hyderabad">
            <a:extLst>
              <a:ext uri="{FF2B5EF4-FFF2-40B4-BE49-F238E27FC236}">
                <a16:creationId xmlns:a16="http://schemas.microsoft.com/office/drawing/2014/main" id="{DBDD02F0-C0E9-D569-10C2-9644A35FFB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49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8A9C-2355-1382-A211-098CE9D0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TOOLS REQUIRED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8240-9BD8-7AA1-80E2-086E57B1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INTERFACE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Front-end designing</a:t>
            </a:r>
          </a:p>
          <a:p>
            <a:r>
              <a:rPr lang="en-GB" dirty="0"/>
              <a:t>STAR UML</a:t>
            </a:r>
          </a:p>
          <a:p>
            <a:pPr marL="0" indent="0">
              <a:buNone/>
            </a:pPr>
            <a:r>
              <a:rPr lang="en-GB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Class diagrams to summarize details of a system and the users within that system.</a:t>
            </a:r>
            <a:endParaRPr lang="en-GB" dirty="0"/>
          </a:p>
          <a:p>
            <a:r>
              <a:rPr lang="en-GB" dirty="0"/>
              <a:t>ECLIPSE IDE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Write Code for application</a:t>
            </a:r>
            <a:endParaRPr lang="en-IN" dirty="0">
              <a:latin typeface="+mj-lt"/>
            </a:endParaRP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4542EB4C-BBAB-5E04-FD27-EB1C6D56DA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152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GITHUB SETUP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51EB02-64B1-81EC-47F9-2F43FA9B8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041" y="2314356"/>
            <a:ext cx="696214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8A8014-F04B-3180-1159-47DA7E3AB1A4}"/>
              </a:ext>
            </a:extLst>
          </p:cNvPr>
          <p:cNvSpPr txBox="1"/>
          <p:nvPr/>
        </p:nvSpPr>
        <p:spPr>
          <a:xfrm>
            <a:off x="2706414" y="1690688"/>
            <a:ext cx="593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https://github.com/DhanaSree999/AOOP-project</a:t>
            </a:r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20ACA3B3-BA36-B7C0-9B3E-3B574EF5B0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466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230E-C09F-75CC-A056-DFA9AC83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GITHUB 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4F36-6C25-C6E4-9356-D616B9E6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https://github.com/DhanaSree999/AOOP-project</a:t>
            </a:r>
            <a:endParaRPr lang="en-IN" dirty="0"/>
          </a:p>
          <a:p>
            <a:endParaRPr lang="en-IN" dirty="0"/>
          </a:p>
          <a:p>
            <a:r>
              <a:rPr lang="en-IN" i="0" u="sng" dirty="0">
                <a:solidFill>
                  <a:srgbClr val="1155CC"/>
                </a:solidFill>
                <a:effectLst/>
                <a:hlinkClick r:id="rId3"/>
              </a:rPr>
              <a:t>https://github.com/Akshaya345/AOOP</a:t>
            </a:r>
            <a:endParaRPr lang="en-IN" i="0" u="sng" dirty="0">
              <a:solidFill>
                <a:srgbClr val="1155CC"/>
              </a:solidFill>
              <a:effectLst/>
            </a:endParaRPr>
          </a:p>
          <a:p>
            <a:endParaRPr lang="en-IN" i="0" u="sng" dirty="0">
              <a:solidFill>
                <a:srgbClr val="1155CC"/>
              </a:solidFill>
              <a:effectLst/>
            </a:endParaRPr>
          </a:p>
          <a:p>
            <a:r>
              <a:rPr lang="en-GB" dirty="0">
                <a:hlinkClick r:id="rId4"/>
              </a:rPr>
              <a:t>https://github.com/subhathish</a:t>
            </a:r>
            <a:endParaRPr lang="en-GB" dirty="0"/>
          </a:p>
          <a:p>
            <a:endParaRPr lang="en-IN" dirty="0"/>
          </a:p>
          <a:p>
            <a:r>
              <a:rPr lang="en-IN" i="0" u="sng" dirty="0">
                <a:solidFill>
                  <a:srgbClr val="1155CC"/>
                </a:solidFill>
                <a:effectLst/>
                <a:hlinkClick r:id="rId5"/>
              </a:rPr>
              <a:t>https://github.com/yesashwini412</a:t>
            </a:r>
            <a:endParaRPr lang="en-IN" i="0" u="sng" dirty="0">
              <a:solidFill>
                <a:srgbClr val="1155CC"/>
              </a:solidFill>
              <a:effectLst/>
            </a:endParaRPr>
          </a:p>
          <a:p>
            <a:endParaRPr lang="en-IN" u="sng" dirty="0">
              <a:solidFill>
                <a:srgbClr val="1155CC"/>
              </a:solidFill>
            </a:endParaRPr>
          </a:p>
          <a:p>
            <a:endParaRPr lang="en-IN" i="0" u="sng" dirty="0">
              <a:solidFill>
                <a:srgbClr val="1155CC"/>
              </a:solidFill>
              <a:effectLst/>
            </a:endParaRPr>
          </a:p>
          <a:p>
            <a:endParaRPr lang="en-IN" i="0" u="sng" dirty="0">
              <a:solidFill>
                <a:srgbClr val="1155CC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21E76F13-D419-5803-714A-2C28B3570CF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678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F436-8AE8-70FE-7D13-A645AFC1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79" y="263749"/>
            <a:ext cx="11929242" cy="1325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DIVISION OF WORK AMONG THE GROUP MEMBERS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0658A9E-2E6D-EC6D-8938-E5568E3660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317495"/>
              </p:ext>
            </p:extLst>
          </p:nvPr>
        </p:nvGraphicFramePr>
        <p:xfrm>
          <a:off x="1081314" y="2144940"/>
          <a:ext cx="9448800" cy="312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434">
                  <a:extLst>
                    <a:ext uri="{9D8B030D-6E8A-4147-A177-3AD203B41FA5}">
                      <a16:colId xmlns:a16="http://schemas.microsoft.com/office/drawing/2014/main" val="677607400"/>
                    </a:ext>
                  </a:extLst>
                </a:gridCol>
                <a:gridCol w="1853381">
                  <a:extLst>
                    <a:ext uri="{9D8B030D-6E8A-4147-A177-3AD203B41FA5}">
                      <a16:colId xmlns:a16="http://schemas.microsoft.com/office/drawing/2014/main" val="2208404752"/>
                    </a:ext>
                  </a:extLst>
                </a:gridCol>
                <a:gridCol w="1997226">
                  <a:extLst>
                    <a:ext uri="{9D8B030D-6E8A-4147-A177-3AD203B41FA5}">
                      <a16:colId xmlns:a16="http://schemas.microsoft.com/office/drawing/2014/main" val="1505884035"/>
                    </a:ext>
                  </a:extLst>
                </a:gridCol>
                <a:gridCol w="4289759">
                  <a:extLst>
                    <a:ext uri="{9D8B030D-6E8A-4147-A177-3AD203B41FA5}">
                      <a16:colId xmlns:a16="http://schemas.microsoft.com/office/drawing/2014/main" val="2190923836"/>
                    </a:ext>
                  </a:extLst>
                </a:gridCol>
              </a:tblGrid>
              <a:tr h="626466">
                <a:tc>
                  <a:txBody>
                    <a:bodyPr/>
                    <a:lstStyle/>
                    <a:p>
                      <a:r>
                        <a:rPr lang="en-GB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DIVISION OF 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30898"/>
                  </a:ext>
                </a:extLst>
              </a:tr>
              <a:tr h="62646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2110030345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B.AKSHAYA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Communication, Software documentation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12086"/>
                  </a:ext>
                </a:extLst>
              </a:tr>
              <a:tr h="626466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2110030412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U.YESASHWINI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planning, testing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53944"/>
                  </a:ext>
                </a:extLst>
              </a:tr>
              <a:tr h="617884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2110030426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P.SUBHATHISH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Modelling, review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63253"/>
                  </a:ext>
                </a:extLst>
              </a:tr>
              <a:tr h="626466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2110030444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K.DHANA SREE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Development, maintenance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46487"/>
                  </a:ext>
                </a:extLst>
              </a:tr>
            </a:tbl>
          </a:graphicData>
        </a:graphic>
      </p:graphicFrame>
      <p:pic>
        <p:nvPicPr>
          <p:cNvPr id="4" name="Picture 3" descr="KL Deemed to be University Hyderabad">
            <a:extLst>
              <a:ext uri="{FF2B5EF4-FFF2-40B4-BE49-F238E27FC236}">
                <a16:creationId xmlns:a16="http://schemas.microsoft.com/office/drawing/2014/main" id="{9118ED2F-A3E2-3E3F-83CD-81AADA4169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070" y="5324475"/>
            <a:ext cx="2041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037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329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Advanced Object Oriented Programming</vt:lpstr>
      <vt:lpstr>PROBLEM STATEMENT AND DOMAIN</vt:lpstr>
      <vt:lpstr>EXISTING SOLUTIONS</vt:lpstr>
      <vt:lpstr>HOW OUR PROJECT WORKS</vt:lpstr>
      <vt:lpstr>CLASS DIAGRAM</vt:lpstr>
      <vt:lpstr>TOOLS REQUIRED</vt:lpstr>
      <vt:lpstr>GITHUB SETUP</vt:lpstr>
      <vt:lpstr>GITHUB LINKS</vt:lpstr>
      <vt:lpstr>DIVISION OF WORK AMONG THE GROUP MEMBERS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Dhanasree Kode</cp:lastModifiedBy>
  <cp:revision>15</cp:revision>
  <dcterms:created xsi:type="dcterms:W3CDTF">2022-02-18T09:01:51Z</dcterms:created>
  <dcterms:modified xsi:type="dcterms:W3CDTF">2022-08-13T09:46:47Z</dcterms:modified>
</cp:coreProperties>
</file>