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8" r:id="rId3"/>
    <p:sldId id="274" r:id="rId4"/>
    <p:sldId id="269" r:id="rId5"/>
    <p:sldId id="276" r:id="rId6"/>
    <p:sldId id="272" r:id="rId7"/>
    <p:sldId id="277" r:id="rId8"/>
    <p:sldId id="257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79" autoAdjust="0"/>
    <p:restoredTop sz="94660"/>
  </p:normalViewPr>
  <p:slideViewPr>
    <p:cSldViewPr snapToGrid="0">
      <p:cViewPr>
        <p:scale>
          <a:sx n="75" d="100"/>
          <a:sy n="75" d="100"/>
        </p:scale>
        <p:origin x="1449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asree Kode" userId="4a282d150d7cd446" providerId="LiveId" clId="{28205EA2-50DC-400C-A849-346668C303E9}"/>
    <pc:docChg chg="custSel addSld modSld">
      <pc:chgData name="Dhanasree Kode" userId="4a282d150d7cd446" providerId="LiveId" clId="{28205EA2-50DC-400C-A849-346668C303E9}" dt="2022-09-21T13:04:40.410" v="229" actId="5793"/>
      <pc:docMkLst>
        <pc:docMk/>
      </pc:docMkLst>
      <pc:sldChg chg="addSp modSp mod">
        <pc:chgData name="Dhanasree Kode" userId="4a282d150d7cd446" providerId="LiveId" clId="{28205EA2-50DC-400C-A849-346668C303E9}" dt="2022-09-21T13:03:14.129" v="227" actId="20577"/>
        <pc:sldMkLst>
          <pc:docMk/>
          <pc:sldMk cId="3291758522" sldId="257"/>
        </pc:sldMkLst>
        <pc:spChg chg="mod">
          <ac:chgData name="Dhanasree Kode" userId="4a282d150d7cd446" providerId="LiveId" clId="{28205EA2-50DC-400C-A849-346668C303E9}" dt="2022-09-03T03:16:51.258" v="8" actId="207"/>
          <ac:spMkLst>
            <pc:docMk/>
            <pc:sldMk cId="3291758522" sldId="257"/>
            <ac:spMk id="2" creationId="{8FE75929-340C-82F7-4FDE-C5FC7DB1D8E9}"/>
          </ac:spMkLst>
        </pc:spChg>
        <pc:spChg chg="mod">
          <ac:chgData name="Dhanasree Kode" userId="4a282d150d7cd446" providerId="LiveId" clId="{28205EA2-50DC-400C-A849-346668C303E9}" dt="2022-09-21T13:03:14.129" v="227" actId="20577"/>
          <ac:spMkLst>
            <pc:docMk/>
            <pc:sldMk cId="3291758522" sldId="257"/>
            <ac:spMk id="3" creationId="{EEE8032A-27A7-BF1E-4CAD-20F7D920292E}"/>
          </ac:spMkLst>
        </pc:spChg>
        <pc:picChg chg="add mod">
          <ac:chgData name="Dhanasree Kode" userId="4a282d150d7cd446" providerId="LiveId" clId="{28205EA2-50DC-400C-A849-346668C303E9}" dt="2022-09-03T02:56:05.263" v="7"/>
          <ac:picMkLst>
            <pc:docMk/>
            <pc:sldMk cId="3291758522" sldId="257"/>
            <ac:picMk id="4" creationId="{A835724B-B50B-7CE9-9ADD-22920E4FDB93}"/>
          </ac:picMkLst>
        </pc:picChg>
      </pc:sldChg>
      <pc:sldChg chg="addSp delSp modSp mod">
        <pc:chgData name="Dhanasree Kode" userId="4a282d150d7cd446" providerId="LiveId" clId="{28205EA2-50DC-400C-A849-346668C303E9}" dt="2022-09-03T02:55:57.939" v="5" actId="478"/>
        <pc:sldMkLst>
          <pc:docMk/>
          <pc:sldMk cId="2421528222" sldId="269"/>
        </pc:sldMkLst>
        <pc:picChg chg="add del mod">
          <ac:chgData name="Dhanasree Kode" userId="4a282d150d7cd446" providerId="LiveId" clId="{28205EA2-50DC-400C-A849-346668C303E9}" dt="2022-09-03T02:55:57.939" v="5" actId="478"/>
          <ac:picMkLst>
            <pc:docMk/>
            <pc:sldMk cId="2421528222" sldId="269"/>
            <ac:picMk id="5" creationId="{AAA48DCE-267A-B6FE-EC78-DC6F36C73716}"/>
          </ac:picMkLst>
        </pc:picChg>
      </pc:sldChg>
      <pc:sldChg chg="addSp modSp mod">
        <pc:chgData name="Dhanasree Kode" userId="4a282d150d7cd446" providerId="LiveId" clId="{28205EA2-50DC-400C-A849-346668C303E9}" dt="2022-09-03T03:16:57.358" v="9" actId="207"/>
        <pc:sldMkLst>
          <pc:docMk/>
          <pc:sldMk cId="1828981744" sldId="272"/>
        </pc:sldMkLst>
        <pc:spChg chg="mod">
          <ac:chgData name="Dhanasree Kode" userId="4a282d150d7cd446" providerId="LiveId" clId="{28205EA2-50DC-400C-A849-346668C303E9}" dt="2022-09-03T03:16:57.358" v="9" actId="207"/>
          <ac:spMkLst>
            <pc:docMk/>
            <pc:sldMk cId="1828981744" sldId="272"/>
            <ac:spMk id="2" creationId="{3FECB996-7F6A-BFE7-58DA-4F9455BAF0EB}"/>
          </ac:spMkLst>
        </pc:spChg>
        <pc:picChg chg="add mod">
          <ac:chgData name="Dhanasree Kode" userId="4a282d150d7cd446" providerId="LiveId" clId="{28205EA2-50DC-400C-A849-346668C303E9}" dt="2022-09-03T02:55:53.977" v="2"/>
          <ac:picMkLst>
            <pc:docMk/>
            <pc:sldMk cId="1828981744" sldId="272"/>
            <ac:picMk id="3" creationId="{CB34C164-2B63-6CD3-FD80-26F7B8536771}"/>
          </ac:picMkLst>
        </pc:picChg>
      </pc:sldChg>
      <pc:sldChg chg="addSp modSp mod">
        <pc:chgData name="Dhanasree Kode" userId="4a282d150d7cd446" providerId="LiveId" clId="{28205EA2-50DC-400C-A849-346668C303E9}" dt="2022-09-21T13:04:40.410" v="229" actId="5793"/>
        <pc:sldMkLst>
          <pc:docMk/>
          <pc:sldMk cId="4064776212" sldId="274"/>
        </pc:sldMkLst>
        <pc:spChg chg="mod">
          <ac:chgData name="Dhanasree Kode" userId="4a282d150d7cd446" providerId="LiveId" clId="{28205EA2-50DC-400C-A849-346668C303E9}" dt="2022-09-03T03:25:25.545" v="11" actId="207"/>
          <ac:spMkLst>
            <pc:docMk/>
            <pc:sldMk cId="4064776212" sldId="274"/>
            <ac:spMk id="2" creationId="{E0562F6F-8DCD-8491-433A-E49163A66DD5}"/>
          </ac:spMkLst>
        </pc:spChg>
        <pc:spChg chg="mod">
          <ac:chgData name="Dhanasree Kode" userId="4a282d150d7cd446" providerId="LiveId" clId="{28205EA2-50DC-400C-A849-346668C303E9}" dt="2022-09-21T13:04:40.410" v="229" actId="5793"/>
          <ac:spMkLst>
            <pc:docMk/>
            <pc:sldMk cId="4064776212" sldId="274"/>
            <ac:spMk id="3" creationId="{B6A24F9B-F8D2-3601-C07B-1C42432923C1}"/>
          </ac:spMkLst>
        </pc:spChg>
        <pc:picChg chg="add mod">
          <ac:chgData name="Dhanasree Kode" userId="4a282d150d7cd446" providerId="LiveId" clId="{28205EA2-50DC-400C-A849-346668C303E9}" dt="2022-09-03T02:56:00.780" v="6"/>
          <ac:picMkLst>
            <pc:docMk/>
            <pc:sldMk cId="4064776212" sldId="274"/>
            <ac:picMk id="4" creationId="{721AE19D-12B1-F4FE-66E2-72E400102C10}"/>
          </ac:picMkLst>
        </pc:picChg>
      </pc:sldChg>
      <pc:sldChg chg="addSp modSp mod">
        <pc:chgData name="Dhanasree Kode" userId="4a282d150d7cd446" providerId="LiveId" clId="{28205EA2-50DC-400C-A849-346668C303E9}" dt="2022-09-03T03:17:03.446" v="10" actId="207"/>
        <pc:sldMkLst>
          <pc:docMk/>
          <pc:sldMk cId="3721821613" sldId="276"/>
        </pc:sldMkLst>
        <pc:spChg chg="mod">
          <ac:chgData name="Dhanasree Kode" userId="4a282d150d7cd446" providerId="LiveId" clId="{28205EA2-50DC-400C-A849-346668C303E9}" dt="2022-09-03T03:17:03.446" v="10" actId="207"/>
          <ac:spMkLst>
            <pc:docMk/>
            <pc:sldMk cId="3721821613" sldId="276"/>
            <ac:spMk id="2" creationId="{0CDAE34B-0F23-6787-5898-CBCA38289CEA}"/>
          </ac:spMkLst>
        </pc:spChg>
        <pc:picChg chg="add mod">
          <ac:chgData name="Dhanasree Kode" userId="4a282d150d7cd446" providerId="LiveId" clId="{28205EA2-50DC-400C-A849-346668C303E9}" dt="2022-09-03T02:55:55.165" v="3"/>
          <ac:picMkLst>
            <pc:docMk/>
            <pc:sldMk cId="3721821613" sldId="276"/>
            <ac:picMk id="3" creationId="{00B67BB9-B309-BBC1-79D8-8B628FFA9D14}"/>
          </ac:picMkLst>
        </pc:picChg>
      </pc:sldChg>
      <pc:sldChg chg="modSp add mod">
        <pc:chgData name="Dhanasree Kode" userId="4a282d150d7cd446" providerId="LiveId" clId="{28205EA2-50DC-400C-A849-346668C303E9}" dt="2022-09-03T02:55:51.585" v="1" actId="1035"/>
        <pc:sldMkLst>
          <pc:docMk/>
          <pc:sldMk cId="1946783772" sldId="277"/>
        </pc:sldMkLst>
        <pc:picChg chg="mod">
          <ac:chgData name="Dhanasree Kode" userId="4a282d150d7cd446" providerId="LiveId" clId="{28205EA2-50DC-400C-A849-346668C303E9}" dt="2022-09-03T02:55:51.585" v="1" actId="1035"/>
          <ac:picMkLst>
            <pc:docMk/>
            <pc:sldMk cId="1946783772" sldId="277"/>
            <ac:picMk id="4" creationId="{21E76F13-D419-5803-714A-2C28B3570CFA}"/>
          </ac:picMkLst>
        </pc:picChg>
      </pc:sldChg>
      <pc:sldChg chg="add">
        <pc:chgData name="Dhanasree Kode" userId="4a282d150d7cd446" providerId="LiveId" clId="{28205EA2-50DC-400C-A849-346668C303E9}" dt="2022-09-21T13:01:44.496" v="135"/>
        <pc:sldMkLst>
          <pc:docMk/>
          <pc:sldMk cId="4013130804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828A-1C4D-D759-3C41-6CFFE752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DB736-3BDA-654E-DFC0-50B8E1A6F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487AA-3462-B082-A8D4-711F1623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5B3B-0F29-4DAD-B961-02425357849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80BB1-3B7C-AC1F-C71A-63EDD08C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901EC-9E08-F107-C257-46EE26E5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9EC7-F995-45E7-AEA8-29F387BE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5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B979-0282-1858-3771-3AD13B94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B8BE6-A644-8626-168E-125665255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536E1-A9A2-A158-7AD2-9159578B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5B3B-0F29-4DAD-B961-02425357849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1816-A2B5-F853-B1C4-32CD79AD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B1F79-F32D-4B10-2761-A58F9A68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9EC7-F995-45E7-AEA8-29F387BE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79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7E68D-A363-DF42-01AF-2FD59861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1F79A-2C51-3196-F91E-A5466E0DB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3D313-376C-C2B0-D33D-636C9249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5B3B-0F29-4DAD-B961-02425357849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B533-1DA5-ED86-61D0-BF0C13EF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B3466-D974-BE80-23ED-422768F6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9EC7-F995-45E7-AEA8-29F387BE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87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6DF-1B26-0F05-DC65-AC4D9519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F263A-3487-2C4C-5C8F-8D23832C2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59E58-F0F2-8F24-8DDE-5848950A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5B3B-0F29-4DAD-B961-02425357849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BADAB-B52B-EC72-F1B9-5F2AD591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977AE-2F29-E3ED-93B6-98B4FD26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9EC7-F995-45E7-AEA8-29F387BE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98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4E98-AF42-526B-B44E-593B2A70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22572-0DF3-904B-819A-FBE5C9495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B355-C962-530C-C053-7B3163E3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5B3B-0F29-4DAD-B961-02425357849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141DC-DB49-E5C9-AE88-5CDFBB35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B423E-EBBC-B197-9F67-EF9C4A4C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9EC7-F995-45E7-AEA8-29F387BE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76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D119-8AFC-9FA0-9A53-EBEEFE8E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A1C1-0511-ABE9-CA4A-B5F42854D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C7A1A-F44D-ABC8-AA43-E4794AF77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8A284-ED68-8908-835D-AA88ACF4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5B3B-0F29-4DAD-B961-02425357849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E95F-F7C7-5A71-C091-0A85F3B9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71A51-CBF5-D35F-654B-94003358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9EC7-F995-45E7-AEA8-29F387BE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40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14F7-CA45-8B70-65E2-C8E0DD45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2F9A0-A935-6144-4EC3-EA1C3E01F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4BD17-5AE7-4C4D-FB59-4AAB0037B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F39AD-FF31-B38D-4346-EBAF18EEE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7E13E-EE90-D724-E764-2D78E53E1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8C81C-90EF-EADE-4C40-9DE38B3A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5B3B-0F29-4DAD-B961-02425357849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ABDF0-E625-3037-09C0-C3868663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EDDF2-5819-AA21-7604-5A6F7A8B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9EC7-F995-45E7-AEA8-29F387BE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74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298E-9452-2CFC-8438-A24FBD8C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24E4B-C565-6AA0-AD67-12F1D1E3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5B3B-0F29-4DAD-B961-02425357849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8CD1E-89CF-777D-1A38-107342D8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A0E49-CF08-E32B-CDD1-B1438BD8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9EC7-F995-45E7-AEA8-29F387BE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74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2A6E4-7498-4DFA-8EE4-8444A4F1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5B3B-0F29-4DAD-B961-02425357849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0C33C-AD45-A1CA-B87F-88DA60B5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AD72E-300D-8844-0FFE-9934685D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9EC7-F995-45E7-AEA8-29F387BE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66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50AA-1822-7181-489A-EE68D86C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35AF-5220-4147-81C3-5CC3551DE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913A4-1BC7-5A95-5DDD-B632E22B2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0A85F-9FAD-4067-8B8E-53522570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5B3B-0F29-4DAD-B961-02425357849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644DA-23B5-09B3-611E-D9AAA3AD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3A597-BBC3-5219-BB17-034DD5BE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9EC7-F995-45E7-AEA8-29F387BE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50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C2BC-7D76-4CBA-9B78-C34BCE62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3961F-FDDD-B853-CCE7-9F0A0382F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15B17-A7BA-9C7D-8B19-DDD4D455B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64914-33BF-7790-18A0-A50A4CE6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5B3B-0F29-4DAD-B961-02425357849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C374D-A8E4-089D-D434-378EDC81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6253A-1B02-3113-3A0E-140311C6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9EC7-F995-45E7-AEA8-29F387BE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25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3535B-7DAE-E39A-C7D1-68FAC4C0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F557F-ADC7-F080-E05C-34873C88A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F02A-21F2-5FD9-49C7-AB51928E1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5B3B-0F29-4DAD-B961-02425357849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33DEE-A755-71CB-0F42-B40557DE4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4A91E-21CE-BC6D-2043-E99DC84AC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9EC7-F995-45E7-AEA8-29F387BE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39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shaya345/AOOP" TargetMode="External"/><Relationship Id="rId2" Type="http://schemas.openxmlformats.org/officeDocument/2006/relationships/hyperlink" Target="https://github.com/DhanaSree999/AOOP-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github.com/yesashwini412" TargetMode="External"/><Relationship Id="rId4" Type="http://schemas.openxmlformats.org/officeDocument/2006/relationships/hyperlink" Target="https://github.com/subhathish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839" y="255638"/>
            <a:ext cx="9699812" cy="93138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Advanced Object Oriented Programming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5839" y="2466199"/>
            <a:ext cx="9144000" cy="3823854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By</a:t>
            </a:r>
          </a:p>
          <a:p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B.Akshaya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(2110030345)</a:t>
            </a:r>
          </a:p>
          <a:p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U.Yesashwini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(2110030412)</a:t>
            </a:r>
          </a:p>
          <a:p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P.Subhatish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(2110030426)</a:t>
            </a:r>
          </a:p>
          <a:p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K.Dhana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Sree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(2110030444)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Under the guidance of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Mrs.Figlu Mohanty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041C1-AD7F-ECC0-07D3-5E38C42D3EA8}"/>
              </a:ext>
            </a:extLst>
          </p:cNvPr>
          <p:cNvSpPr txBox="1"/>
          <p:nvPr/>
        </p:nvSpPr>
        <p:spPr>
          <a:xfrm>
            <a:off x="1985827" y="1573162"/>
            <a:ext cx="833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/>
              <a:t>AUTOMATED BIRTHDAY WISH SYSTEM</a:t>
            </a:r>
            <a:endParaRPr lang="en-IN" sz="3600" u="sng" dirty="0"/>
          </a:p>
        </p:txBody>
      </p:sp>
      <p:pic>
        <p:nvPicPr>
          <p:cNvPr id="5" name="Picture 4" descr="KL Deemed to be University Hyderabad">
            <a:extLst>
              <a:ext uri="{FF2B5EF4-FFF2-40B4-BE49-F238E27FC236}">
                <a16:creationId xmlns:a16="http://schemas.microsoft.com/office/drawing/2014/main" id="{C9CD15CE-D619-9AC1-9D0B-DBC804CC627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PROBLEM STATEMENT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People sometimes forget to wish their friends, and family  on their birthdays.</a:t>
            </a:r>
          </a:p>
          <a:p>
            <a:r>
              <a:rPr lang="en-IN" dirty="0"/>
              <a:t>It is also difficult to remember every birthday.</a:t>
            </a:r>
          </a:p>
          <a:p>
            <a:r>
              <a:rPr lang="en-IN" dirty="0"/>
              <a:t>So, we are developing an application </a:t>
            </a:r>
            <a:r>
              <a:rPr lang="en-GB" dirty="0"/>
              <a:t>that will help you never forget the birthday of your friends or family</a:t>
            </a:r>
            <a:endParaRPr lang="en-IN" dirty="0"/>
          </a:p>
          <a:p>
            <a:r>
              <a:rPr lang="en-IN" dirty="0"/>
              <a:t>We include reminders and also messages to be sent prior itself and send messages on your behalf via SMS.</a:t>
            </a:r>
          </a:p>
          <a:p>
            <a:r>
              <a:rPr lang="en-IN" dirty="0"/>
              <a:t>It comes under Software Domain.</a:t>
            </a:r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DBBC9A83-C3DE-0495-B31E-85076500671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2F6F-8DCD-8491-433A-E49163A6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 DATA SET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4F9B-F8D2-3601-C07B-1C4243292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login details</a:t>
            </a:r>
          </a:p>
          <a:p>
            <a:r>
              <a:rPr lang="en-GB" dirty="0"/>
              <a:t>Birthday details</a:t>
            </a:r>
          </a:p>
          <a:p>
            <a:pPr lvl="1"/>
            <a:r>
              <a:rPr lang="en-IN" dirty="0"/>
              <a:t>Name</a:t>
            </a:r>
          </a:p>
          <a:p>
            <a:pPr lvl="1"/>
            <a:r>
              <a:rPr lang="en-IN" dirty="0"/>
              <a:t>Date</a:t>
            </a:r>
          </a:p>
          <a:p>
            <a:pPr lvl="1"/>
            <a:r>
              <a:rPr lang="en-IN" dirty="0"/>
              <a:t>Phone number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721AE19D-12B1-F4FE-66E2-72E400102C1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477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8A9C-2355-1382-A211-098CE9D0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TOOLS SETUP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8240-9BD8-7AA1-80E2-086E57B1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GUI INTERFACE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Front-end designing</a:t>
            </a:r>
          </a:p>
          <a:p>
            <a:r>
              <a:rPr lang="en-GB" dirty="0"/>
              <a:t>STAR UML</a:t>
            </a:r>
          </a:p>
          <a:p>
            <a:pPr marL="0" indent="0">
              <a:buNone/>
            </a:pPr>
            <a:r>
              <a:rPr lang="en-GB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For Class diagrams to summarize details of a system and the users within that system.</a:t>
            </a:r>
            <a:endParaRPr lang="en-GB" dirty="0"/>
          </a:p>
          <a:p>
            <a:r>
              <a:rPr lang="en-GB" dirty="0"/>
              <a:t>ECLIPSE IDE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Write Code for application</a:t>
            </a:r>
            <a:endParaRPr lang="en-IN" dirty="0">
              <a:latin typeface="+mj-lt"/>
            </a:endParaRPr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4542EB4C-BBAB-5E04-FD27-EB1C6D56DAB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152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E34B-0F23-6787-5898-CBCA3828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IMPLEMENTATION FLOW CHART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4C2D6-06CA-2043-3C4B-8F1DB140E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275" y="1380804"/>
            <a:ext cx="4748694" cy="4603068"/>
          </a:xfrm>
          <a:prstGeom prst="rect">
            <a:avLst/>
          </a:prstGeom>
        </p:spPr>
      </p:pic>
      <p:pic>
        <p:nvPicPr>
          <p:cNvPr id="3" name="Picture 2" descr="KL Deemed to be University Hyderabad">
            <a:extLst>
              <a:ext uri="{FF2B5EF4-FFF2-40B4-BE49-F238E27FC236}">
                <a16:creationId xmlns:a16="http://schemas.microsoft.com/office/drawing/2014/main" id="{00B67BB9-B309-BBC1-79D8-8B628FFA9D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182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B996-7F6A-BFE7-58DA-4F9455BA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395" y="66642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GITHUB COMMITS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DAF75-EF92-B63B-5DB6-C07F493EE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332" y="2141537"/>
            <a:ext cx="731317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3689C5-22AB-D554-58D9-AB30F610D8F4}"/>
              </a:ext>
            </a:extLst>
          </p:cNvPr>
          <p:cNvSpPr txBox="1"/>
          <p:nvPr/>
        </p:nvSpPr>
        <p:spPr>
          <a:xfrm>
            <a:off x="2601065" y="1625074"/>
            <a:ext cx="489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https://github.com/DhanaSree999/AOOP-project</a:t>
            </a:r>
          </a:p>
        </p:txBody>
      </p:sp>
      <p:pic>
        <p:nvPicPr>
          <p:cNvPr id="3" name="Picture 2" descr="KL Deemed to be University Hyderabad">
            <a:extLst>
              <a:ext uri="{FF2B5EF4-FFF2-40B4-BE49-F238E27FC236}">
                <a16:creationId xmlns:a16="http://schemas.microsoft.com/office/drawing/2014/main" id="{CB34C164-2B63-6CD3-FD80-26F7B85367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898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230E-C09F-75CC-A056-DFA9AC83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GITHUB LINKS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44F36-6C25-C6E4-9356-D616B9E67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https://github.com/DhanaSree999/AOOP-project</a:t>
            </a:r>
            <a:endParaRPr lang="en-IN" dirty="0"/>
          </a:p>
          <a:p>
            <a:endParaRPr lang="en-IN" dirty="0"/>
          </a:p>
          <a:p>
            <a:r>
              <a:rPr lang="en-IN" i="0" u="sng" dirty="0">
                <a:solidFill>
                  <a:srgbClr val="1155CC"/>
                </a:solidFill>
                <a:effectLst/>
                <a:hlinkClick r:id="rId3"/>
              </a:rPr>
              <a:t>https://github.com/Akshaya345/AOOP</a:t>
            </a:r>
            <a:endParaRPr lang="en-IN" i="0" u="sng" dirty="0">
              <a:solidFill>
                <a:srgbClr val="1155CC"/>
              </a:solidFill>
              <a:effectLst/>
            </a:endParaRPr>
          </a:p>
          <a:p>
            <a:endParaRPr lang="en-IN" i="0" u="sng" dirty="0">
              <a:solidFill>
                <a:srgbClr val="1155CC"/>
              </a:solidFill>
              <a:effectLst/>
            </a:endParaRPr>
          </a:p>
          <a:p>
            <a:r>
              <a:rPr lang="en-GB" dirty="0">
                <a:hlinkClick r:id="rId4"/>
              </a:rPr>
              <a:t>https://github.com/subhathish</a:t>
            </a:r>
            <a:endParaRPr lang="en-GB" dirty="0"/>
          </a:p>
          <a:p>
            <a:endParaRPr lang="en-IN" dirty="0"/>
          </a:p>
          <a:p>
            <a:r>
              <a:rPr lang="en-IN" i="0" u="sng" dirty="0">
                <a:solidFill>
                  <a:srgbClr val="1155CC"/>
                </a:solidFill>
                <a:effectLst/>
                <a:hlinkClick r:id="rId5"/>
              </a:rPr>
              <a:t>https://github.com/yesashwini412</a:t>
            </a:r>
            <a:endParaRPr lang="en-IN" i="0" u="sng" dirty="0">
              <a:solidFill>
                <a:srgbClr val="1155CC"/>
              </a:solidFill>
              <a:effectLst/>
            </a:endParaRPr>
          </a:p>
          <a:p>
            <a:endParaRPr lang="en-IN" u="sng" dirty="0">
              <a:solidFill>
                <a:srgbClr val="1155CC"/>
              </a:solidFill>
            </a:endParaRPr>
          </a:p>
          <a:p>
            <a:endParaRPr lang="en-IN" i="0" u="sng" dirty="0">
              <a:solidFill>
                <a:srgbClr val="1155CC"/>
              </a:solidFill>
              <a:effectLst/>
            </a:endParaRPr>
          </a:p>
          <a:p>
            <a:endParaRPr lang="en-IN" i="0" u="sng" dirty="0">
              <a:solidFill>
                <a:srgbClr val="1155CC"/>
              </a:solidFill>
              <a:effectLst/>
            </a:endParaRPr>
          </a:p>
          <a:p>
            <a:endParaRPr lang="en-IN" dirty="0"/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21E76F13-D419-5803-714A-2C28B3570CF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20070" y="5319737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678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5929-340C-82F7-4FDE-C5FC7DB1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WORK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8032A-27A7-BF1E-4CAD-20F7D9202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a Login page using GUI interface</a:t>
            </a:r>
            <a:r>
              <a:rPr lang="en-IN" dirty="0"/>
              <a:t>.</a:t>
            </a:r>
          </a:p>
          <a:p>
            <a:r>
              <a:rPr lang="en-IN" dirty="0"/>
              <a:t>A part of front end design completed.</a:t>
            </a:r>
          </a:p>
          <a:p>
            <a:r>
              <a:rPr lang="en-IN" dirty="0"/>
              <a:t>Next, we are trying to work on back-end coding.</a:t>
            </a:r>
          </a:p>
          <a:p>
            <a:endParaRPr lang="en-GB" dirty="0"/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A835724B-B50B-7CE9-9ADD-22920E4FDB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175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B7BD1A-33B1-F345-286A-129E1CC08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29" y="1308695"/>
            <a:ext cx="8559998" cy="42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6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235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Advanced Object Oriented Programming</vt:lpstr>
      <vt:lpstr>PROBLEM STATEMENT AND DOMAIN</vt:lpstr>
      <vt:lpstr> DATA SET COLLECTION </vt:lpstr>
      <vt:lpstr>TOOLS SETUP</vt:lpstr>
      <vt:lpstr>IMPLEMENTATION FLOW CHART</vt:lpstr>
      <vt:lpstr>GITHUB COMMITS</vt:lpstr>
      <vt:lpstr>GITHUB LINKS</vt:lpstr>
      <vt:lpstr>WORK PROGRESS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Object Oriented Programming</dc:title>
  <dc:creator>Dhanasree Kode</dc:creator>
  <cp:lastModifiedBy>Dhanasree Kode</cp:lastModifiedBy>
  <cp:revision>1</cp:revision>
  <dcterms:created xsi:type="dcterms:W3CDTF">2022-09-02T07:50:24Z</dcterms:created>
  <dcterms:modified xsi:type="dcterms:W3CDTF">2022-09-21T13:08:10Z</dcterms:modified>
</cp:coreProperties>
</file>