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70" r:id="rId2"/>
    <p:sldId id="292" r:id="rId3"/>
    <p:sldId id="264" r:id="rId4"/>
    <p:sldId id="279" r:id="rId5"/>
    <p:sldId id="284" r:id="rId6"/>
    <p:sldId id="278" r:id="rId7"/>
    <p:sldId id="281" r:id="rId8"/>
    <p:sldId id="261" r:id="rId9"/>
    <p:sldId id="285" r:id="rId10"/>
    <p:sldId id="288" r:id="rId11"/>
    <p:sldId id="289" r:id="rId12"/>
    <p:sldId id="287" r:id="rId13"/>
    <p:sldId id="257" r:id="rId14"/>
    <p:sldId id="259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6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700E0-B149-4534-985B-E946E5953615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F2D5F-AB5E-452D-98BE-62DDB47735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682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7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192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874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0941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58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406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51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517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8536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C62C-A93D-ADFB-ACF4-8BF248A1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73478-B777-1BA5-97BD-AC62C032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135E5-82C2-D45C-A12A-0BF123F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7FC6-15B3-07DF-4EFE-36B75BBE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F1F1-AF24-B655-C5E4-7F94BE05C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143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42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22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12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413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923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5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68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633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3855E31-90BE-4CEA-9EAC-36615D8DC33E}" type="datetimeFigureOut">
              <a:rPr lang="en-IN" smtClean="0"/>
              <a:t>29-12-2023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34F6B2-7A98-4BC4-90F4-01112C648C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407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player.com/slide/8370604/" TargetMode="Externa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ebp"/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FCFE6-4994-446E-B27A-ED9BCAD62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627" y="761057"/>
            <a:ext cx="4688520" cy="931384"/>
          </a:xfrm>
        </p:spPr>
        <p:txBody>
          <a:bodyPr>
            <a:normAutofit/>
          </a:bodyPr>
          <a:lstStyle/>
          <a:p>
            <a:r>
              <a:rPr lang="en-IN" sz="3200" dirty="0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breedbot</a:t>
            </a: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7370EC-E742-4D78-A1C2-EAF840F46B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592" y="2582824"/>
            <a:ext cx="5536590" cy="3823854"/>
          </a:xfrm>
        </p:spPr>
        <p:txBody>
          <a:bodyPr>
            <a:normAutofit lnSpcReduction="10000"/>
          </a:bodyPr>
          <a:lstStyle/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Farhaan Ali(2110030291)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Venakata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Suhas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(2110030295)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U.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Yesashwini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(2110030412)</a:t>
            </a:r>
          </a:p>
          <a:p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K. Dhana Sree (2110030444)</a:t>
            </a:r>
          </a:p>
          <a:p>
            <a:endParaRPr lang="en-IN" sz="2000" cap="none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cap="none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Rajib</a:t>
            </a:r>
            <a:r>
              <a:rPr lang="en-IN" sz="2000" cap="none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Debnath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7041C1-AD7F-ECC0-07D3-5E38C42D3EA8}"/>
              </a:ext>
            </a:extLst>
          </p:cNvPr>
          <p:cNvSpPr txBox="1"/>
          <p:nvPr/>
        </p:nvSpPr>
        <p:spPr>
          <a:xfrm>
            <a:off x="-53016" y="1692441"/>
            <a:ext cx="61490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 BREED IDENTIFICATION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7413B-FAF3-1F05-3EE5-117A28AD7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2241" y="0"/>
            <a:ext cx="64497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420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7590"/>
            <a:ext cx="10515600" cy="1113076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ORIENTATION WITH SOCIAL NEEDS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93" y="996505"/>
            <a:ext cx="7026391" cy="6053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 Services Customization: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Tailor training, grooming, and dietary plans based on breed-specific needs.</a:t>
            </a:r>
          </a:p>
          <a:p>
            <a:pPr marL="0" indent="0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Veterinary Diagnostics: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 veterinarians in identifying breed-specific health issues and provide targeted treatments.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Lost Pet Recovery: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Reunite lost dogs with owners by accurately identifying breeds through images or video footage.</a:t>
            </a:r>
          </a:p>
          <a:p>
            <a:pPr marL="0" indent="0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breed-specific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behaviors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effective training and </a:t>
            </a:r>
            <a:r>
              <a:rPr lang="en-GB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modification.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FE68F3-183C-14C7-491D-D4343933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111" y="2541994"/>
            <a:ext cx="3810868" cy="213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919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B9B92-FE28-3A36-7357-982E58575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0" y="266880"/>
            <a:ext cx="7059752" cy="5854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Matching: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 better matches between potential owners and dogs based on lifestyle and breed traits.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Policy Planning: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Support municipalities in understanding local dog populations for urban planning and public safety policies.</a:t>
            </a:r>
          </a:p>
          <a:p>
            <a:pPr marL="0" indent="0">
              <a:buNone/>
            </a:pPr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BreedSpecific</a:t>
            </a: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Develop and market products tailored to specific breed needs, including toys, accessories, and healthcare items.</a:t>
            </a:r>
          </a:p>
          <a:p>
            <a:pPr marL="0" indent="0">
              <a:buNone/>
            </a:pPr>
            <a:r>
              <a:rPr lang="en-GB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 and Awareness:</a:t>
            </a:r>
          </a:p>
          <a:p>
            <a:pPr lvl="1"/>
            <a:r>
              <a:rPr lang="en-GB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Create educational resources to increase awareness about various breeds' characteristics, promoting responsible pet ownership.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F555C0B-F4E1-D3BC-6A49-40C4515A6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577" y="1979157"/>
            <a:ext cx="4662019" cy="258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36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F127E-C7B1-4AA8-2238-4FCCCB92F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1606123"/>
            <a:ext cx="3298976" cy="596966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23B01-C4AE-1298-0AF4-E25420B623DB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74" y="2367093"/>
            <a:ext cx="3298976" cy="3424107"/>
          </a:xfrm>
        </p:spPr>
        <p:txBody>
          <a:bodyPr/>
          <a:lstStyle/>
          <a:p>
            <a:r>
              <a:rPr lang="en-GB" cap="none" dirty="0"/>
              <a:t>Through the use of deep learning techniques, we plan to develop a dog breed identification system that achieves high accuracy in classifying dog images.</a:t>
            </a:r>
            <a:endParaRPr lang="en-IN" cap="non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BC1545-C5EE-A7CD-F86A-9FF06BEAD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1348" y="1602416"/>
            <a:ext cx="3291521" cy="57626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F34AC9D-E003-E770-6ED1-7BEF0735A055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348" y="2367093"/>
            <a:ext cx="3303351" cy="3424108"/>
          </a:xfrm>
        </p:spPr>
        <p:txBody>
          <a:bodyPr>
            <a:normAutofit/>
          </a:bodyPr>
          <a:lstStyle/>
          <a:p>
            <a:r>
              <a:rPr lang="en-GB" cap="none" dirty="0"/>
              <a:t>Future improvements can be made to enhance the performance and efficiency of the dog breed identification. </a:t>
            </a:r>
          </a:p>
          <a:p>
            <a:r>
              <a:rPr lang="en-GB" cap="none" dirty="0"/>
              <a:t>This includes exploring advanced deep learning architectures, increasing the size and diversity of the training dataset, and incorporating additional contextual information such as dog </a:t>
            </a:r>
            <a:r>
              <a:rPr lang="en-GB" cap="none" dirty="0" err="1"/>
              <a:t>behavior</a:t>
            </a:r>
            <a:r>
              <a:rPr lang="en-GB" cap="none" dirty="0"/>
              <a:t> and physical traits.</a:t>
            </a:r>
            <a:endParaRPr lang="en-IN" cap="none" dirty="0"/>
          </a:p>
          <a:p>
            <a:endParaRPr lang="en-IN" cap="non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EE3AE17-1008-DF42-2E93-2A082CD1D1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1467" y="1600597"/>
            <a:ext cx="3304928" cy="57626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CONTRIBUTIONS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0B99A3-CD9F-5826-3A16-0A402883B56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73298" y="2363453"/>
            <a:ext cx="3304928" cy="3427747"/>
          </a:xfrm>
        </p:spPr>
        <p:txBody>
          <a:bodyPr/>
          <a:lstStyle/>
          <a:p>
            <a:r>
              <a:rPr lang="en-GB" cap="none" dirty="0"/>
              <a:t>Our study contributes to the field of computer vision by demonstrating the effectiveness of deep learning in accurately identifying dog breeds from images.</a:t>
            </a:r>
          </a:p>
          <a:p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51575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92113"/>
            <a:ext cx="10364451" cy="1475602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CONCLUSION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058795" cy="4351338"/>
          </a:xfrm>
        </p:spPr>
        <p:txBody>
          <a:bodyPr>
            <a:normAutofit/>
          </a:bodyPr>
          <a:lstStyle/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represents a groundbreaking initiative that seamlessly integrates computer vision and machine learning to provide a versatile solution.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project's success will be measured by contributing to informed and successful pet adoptions, reducing returns or surrenders to shelters, and promoting responsible pet ownership practices. 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innovative approach not only addresses the specific challenge of automated dog breed identification but also caters to the diverse needs of dog owners, veterinarians, shelters, and regulatory authorities. </a:t>
            </a:r>
          </a:p>
          <a:p>
            <a:r>
              <a:rPr lang="en-GB" sz="1800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platform's success lies in its potential to positively impact the lives of dogs and their human companions.</a:t>
            </a:r>
          </a:p>
          <a:p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stands at the forefront of technological advancements, promising valuable contributions to the field of animal care and management.</a:t>
            </a:r>
            <a:endParaRPr lang="en-IN" sz="1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75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6B9C-AFB2-0191-9887-8E2B563AB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ADBC2-3373-F9EE-2919-B1211F384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https://slideplayer.com/slide/8370604/</a:t>
            </a:r>
            <a:endParaRPr lang="en-IN" dirty="0"/>
          </a:p>
          <a:p>
            <a:r>
              <a:rPr lang="en-IN" dirty="0"/>
              <a:t>https://www.miresearch.net/article/doi/10.1007/s1163302012610</a:t>
            </a:r>
          </a:p>
        </p:txBody>
      </p:sp>
    </p:spTree>
    <p:extLst>
      <p:ext uri="{BB962C8B-B14F-4D97-AF65-F5344CB8AC3E}">
        <p14:creationId xmlns:p14="http://schemas.microsoft.com/office/powerpoint/2010/main" val="2758354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0753" y="3349429"/>
            <a:ext cx="23111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ucida Calligraphy" panose="03010101010101010101" pitchFamily="66" charset="0"/>
              </a:rPr>
              <a:t>ANY</a:t>
            </a:r>
            <a:endParaRPr lang="en-IN" sz="5400" dirty="0">
              <a:latin typeface="Lucida Calligraphy" panose="03010101010101010101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425" y="773327"/>
            <a:ext cx="2026968" cy="43784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523" y="976593"/>
            <a:ext cx="2059989" cy="25119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56281" y="4211410"/>
            <a:ext cx="65141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Lucida Calligraphy" panose="03010101010101010101" pitchFamily="66" charset="0"/>
              </a:rPr>
              <a:t>QUESTI  N</a:t>
            </a:r>
            <a:endParaRPr lang="en-IN" sz="4000" dirty="0"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04202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CD7E5-201A-0B20-33AC-C6B4D99F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798" y="106832"/>
            <a:ext cx="10364451" cy="15961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FE3C5-A2F2-5AEB-25F5-3A3C415AD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017" y="1779602"/>
            <a:ext cx="5106026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feasibility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Orientation with social needs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5BD8A-73FD-BCAA-A6DF-B92F5D5BE7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703009"/>
            <a:ext cx="5105400" cy="3424107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directions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69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BB19-BEAE-CEFD-EECE-5D695F38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426" y="14303"/>
            <a:ext cx="7031556" cy="2034665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BD202-9DE3-1632-B107-A9BDAD6BD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369" y="1475026"/>
            <a:ext cx="7216101" cy="4351338"/>
          </a:xfrm>
        </p:spPr>
        <p:txBody>
          <a:bodyPr>
            <a:normAutofit/>
          </a:bodyPr>
          <a:lstStyle/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Inaccurate breed identification leads to mismatches in adopters' expectations.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returns or surrenders negatively impact both dogs and the adoption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needed solution is a precise, user-friendly dog breed classification system.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automatic dog breed classifier serves as a standalone tool, assisting experts in expediting the classification process.</a:t>
            </a:r>
          </a:p>
          <a:p>
            <a:r>
              <a:rPr lang="en-GB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promote successful, informed adoptions through accurate information about available dog breeds.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most popular dogs american kennel club yorkshire terrier dachshund labrador retriever beagle rottweiler boxer german shepherd bulldog golden retriever poodle">
            <a:extLst>
              <a:ext uri="{FF2B5EF4-FFF2-40B4-BE49-F238E27FC236}">
                <a16:creationId xmlns:a16="http://schemas.microsoft.com/office/drawing/2014/main" id="{6A92A84C-8FD4-BC84-4A75-D765C9D2C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353" y="1352628"/>
            <a:ext cx="4348328" cy="45886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476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FF6-0C84-B516-D926-81F17C302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1551" y="195409"/>
            <a:ext cx="4527452" cy="1151291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en-GB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51842-D64E-C2F3-DFE9-700DE11D9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72" y="1484502"/>
            <a:ext cx="6642824" cy="4351338"/>
          </a:xfrm>
        </p:spPr>
        <p:txBody>
          <a:bodyPr>
            <a:noAutofit/>
          </a:bodyPr>
          <a:lstStyle/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Dogs are the most popular pets with over 154 breeds, some having similar face configurations.</a:t>
            </a:r>
          </a:p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Specific care and treatment are necessary based on dog breeds.</a:t>
            </a:r>
          </a:p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to develop a deep learning-based system that accurately predicts dog breeds from images. </a:t>
            </a:r>
          </a:p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aims to address challenges in breed identification, especially in pet adoption.</a:t>
            </a:r>
          </a:p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Utilizes advanced techniques like convolutional neural networks (CNNs) for automated feature extraction.</a:t>
            </a:r>
          </a:p>
          <a:p>
            <a:r>
              <a:rPr lang="en-GB" b="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Enables precise breed predictions to ensure appropriate care and cure.</a:t>
            </a:r>
          </a:p>
          <a:p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Dog Breeds on Behance">
            <a:extLst>
              <a:ext uri="{FF2B5EF4-FFF2-40B4-BE49-F238E27FC236}">
                <a16:creationId xmlns:a16="http://schemas.microsoft.com/office/drawing/2014/main" id="{DC8B2E42-7286-A6EF-D86C-4B7A5D536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096" y="1484502"/>
            <a:ext cx="4871662" cy="5002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1291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5FB3-BE20-5275-BFAA-E7A0030B2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805" y="0"/>
            <a:ext cx="10364451" cy="1596177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0E5F0-783C-1CDF-0283-BDB4DAA7E0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71"/>
          <a:stretch/>
        </p:blipFill>
        <p:spPr>
          <a:xfrm>
            <a:off x="714788" y="1716946"/>
            <a:ext cx="5344890" cy="34241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EEE13F5-3F98-1DF1-A169-D05F2DCFA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09" y="1716946"/>
            <a:ext cx="4132928" cy="3831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26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18B2-4F24-4C89-A5D0-F8501987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95" y="45240"/>
            <a:ext cx="10364451" cy="1596177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NOVELTY </a:t>
            </a:r>
            <a:endParaRPr lang="en-I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304B7-7EFB-4778-A43C-CF1BBB0CF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790" y="1716946"/>
            <a:ext cx="11008172" cy="3424107"/>
          </a:xfrm>
        </p:spPr>
        <p:txBody>
          <a:bodyPr>
            <a:noAutofit/>
          </a:bodyPr>
          <a:lstStyle/>
          <a:p>
            <a:r>
              <a:rPr lang="en-US" sz="24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novelty of the “Dog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reed </a:t>
            </a:r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dentification" project is rooted in its innovative amalgamation of computer vision and machine learning to tackle a specific and practical challenge. </a:t>
            </a:r>
          </a:p>
          <a:p>
            <a:r>
              <a:rPr lang="en-US" sz="24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 key aspect contributing to its uniqueness is the project's multifaceted application. </a:t>
            </a:r>
          </a:p>
          <a:p>
            <a:r>
              <a:rPr lang="en-US" sz="2400" i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offering a tool for precise and automated dog breed identification, it caters to the varied needs of dog owners, veterinarians, animal shelters, and regulatory authorities.</a:t>
            </a:r>
          </a:p>
          <a:p>
            <a:endParaRPr lang="en-IN" sz="2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130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613BC-B36A-4AD3-8C4A-BAAD96055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076"/>
            <a:ext cx="10515600" cy="692150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B30F8-AE9E-442F-8EC1-6BA4F867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276" y="1272205"/>
            <a:ext cx="5476925" cy="5284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availability: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the availability of a diverse and </a:t>
            </a:r>
            <a:r>
              <a:rPr lang="en-US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welllabeled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 of dog images with annotated breeds.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complexity: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complexity of the computer vision algorithms and machine learning models needed for accurate breed identification.</a:t>
            </a:r>
            <a:endParaRPr lang="en-US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requirements: 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computing resources and software tools necessary for implementing the project.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 descr="dog breed classification">
            <a:extLst>
              <a:ext uri="{FF2B5EF4-FFF2-40B4-BE49-F238E27FC236}">
                <a16:creationId xmlns:a16="http://schemas.microsoft.com/office/drawing/2014/main" id="{41D4AD8B-61E1-D93C-B1E8-7E8B7680E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66" y="1157893"/>
            <a:ext cx="5367534" cy="252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ython In Google Colab, a short introduction">
            <a:extLst>
              <a:ext uri="{FF2B5EF4-FFF2-40B4-BE49-F238E27FC236}">
                <a16:creationId xmlns:a16="http://schemas.microsoft.com/office/drawing/2014/main" id="{E75A7D41-2ADA-99FB-5000-0EF5CD5D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468" y="4611778"/>
            <a:ext cx="2933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Setting up Kaggle API in Linux. Working with command line can save the… |  by Venkat Ramanan | Medium">
            <a:extLst>
              <a:ext uri="{FF2B5EF4-FFF2-40B4-BE49-F238E27FC236}">
                <a16:creationId xmlns:a16="http://schemas.microsoft.com/office/drawing/2014/main" id="{221938C7-0C79-B060-CF38-AAFCCC7A5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0729" y="4611778"/>
            <a:ext cx="2620636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7104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D1624-87AF-13CD-4057-DFB1DA359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857" y="675349"/>
            <a:ext cx="5656026" cy="5294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8C2A513-5153-480A-97E7-2A77958CB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929" y="551199"/>
            <a:ext cx="4093479" cy="2452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AC994D-CA64-71A9-50AC-C8FB4A1D2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95" y="3182633"/>
            <a:ext cx="3582420" cy="26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72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llustration of different dog breeds and their associated landmarks. We...  | Download Scientific Diagram">
            <a:extLst>
              <a:ext uri="{FF2B5EF4-FFF2-40B4-BE49-F238E27FC236}">
                <a16:creationId xmlns:a16="http://schemas.microsoft.com/office/drawing/2014/main" id="{76C1FB99-4FAD-18BB-2D7E-5EBC081D6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41" y="675349"/>
            <a:ext cx="4832581" cy="554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 simplified CNN architecture for dog Classification | Download Scientific  Diagram">
            <a:extLst>
              <a:ext uri="{FF2B5EF4-FFF2-40B4-BE49-F238E27FC236}">
                <a16:creationId xmlns:a16="http://schemas.microsoft.com/office/drawing/2014/main" id="{FCEA8CF7-0B9A-6262-BEB7-FA7E95F9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322" y="926361"/>
            <a:ext cx="5818998" cy="460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61443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254</TotalTime>
  <Words>775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Lucida Calligraphy</vt:lpstr>
      <vt:lpstr>Times New Roman</vt:lpstr>
      <vt:lpstr>Tw Cen MT</vt:lpstr>
      <vt:lpstr>Droplet</vt:lpstr>
      <vt:lpstr>breedbot</vt:lpstr>
      <vt:lpstr>contents</vt:lpstr>
      <vt:lpstr>PROBLEM STATEMENT</vt:lpstr>
      <vt:lpstr>DESCRIPTION </vt:lpstr>
      <vt:lpstr>STATISTICS</vt:lpstr>
      <vt:lpstr>NOVELTY </vt:lpstr>
      <vt:lpstr>PROJECT FEASIBILITY</vt:lpstr>
      <vt:lpstr>PowerPoint Presentation</vt:lpstr>
      <vt:lpstr>PowerPoint Presentation</vt:lpstr>
      <vt:lpstr>ORIENTATION WITH SOCIAL NEEDS</vt:lpstr>
      <vt:lpstr>PowerPoint Presentation</vt:lpstr>
      <vt:lpstr>PowerPoint Presentation</vt:lpstr>
      <vt:lpstr>CONCLUSION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Dhana Sree Kode</dc:creator>
  <cp:lastModifiedBy>Dhana Sree Kode</cp:lastModifiedBy>
  <cp:revision>6</cp:revision>
  <dcterms:created xsi:type="dcterms:W3CDTF">2023-12-28T17:40:51Z</dcterms:created>
  <dcterms:modified xsi:type="dcterms:W3CDTF">2023-12-29T08:43:31Z</dcterms:modified>
</cp:coreProperties>
</file>