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0" r:id="rId2"/>
    <p:sldId id="292" r:id="rId3"/>
    <p:sldId id="264" r:id="rId4"/>
    <p:sldId id="285" r:id="rId5"/>
    <p:sldId id="305" r:id="rId6"/>
    <p:sldId id="306" r:id="rId7"/>
    <p:sldId id="304" r:id="rId8"/>
    <p:sldId id="299" r:id="rId9"/>
    <p:sldId id="301" r:id="rId10"/>
    <p:sldId id="295" r:id="rId11"/>
    <p:sldId id="287" r:id="rId12"/>
    <p:sldId id="257" r:id="rId13"/>
    <p:sldId id="259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700E0-B149-4534-985B-E946E5953615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F2D5F-AB5E-452D-98BE-62DDB4773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68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7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19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87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941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358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406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51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174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853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C62C-A93D-ADFB-ACF4-8BF248A1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3478-B777-1BA5-97BD-AC62C032C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135E5-82C2-D45C-A12A-0BF123FE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17FC6-15B3-07DF-4EFE-36B75BBE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BF1F1-AF24-B655-C5E4-7F94BE05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1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42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2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12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41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92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5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68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3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3855E31-90BE-4CEA-9EAC-36615D8DC33E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40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player.com/slide/8370604/" TargetMode="Externa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627" y="761057"/>
            <a:ext cx="4688520" cy="931384"/>
          </a:xfrm>
        </p:spPr>
        <p:txBody>
          <a:bodyPr>
            <a:normAutofit/>
          </a:bodyPr>
          <a:lstStyle/>
          <a:p>
            <a:r>
              <a:rPr lang="en-IN" sz="32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breedbot</a:t>
            </a:r>
            <a:endParaRPr lang="en-IN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592" y="2582824"/>
            <a:ext cx="5536590" cy="3823854"/>
          </a:xfrm>
        </p:spPr>
        <p:txBody>
          <a:bodyPr>
            <a:normAutofit lnSpcReduction="10000"/>
          </a:bodyPr>
          <a:lstStyle/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IN" sz="2000" cap="none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Farhaan Ali(2110030291)</a:t>
            </a:r>
          </a:p>
          <a:p>
            <a:r>
              <a:rPr lang="en-IN" sz="2000" cap="none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Venakata</a:t>
            </a:r>
            <a:r>
              <a:rPr lang="en-IN" sz="2000" cap="none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cap="none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Suhas</a:t>
            </a:r>
            <a:r>
              <a:rPr lang="en-IN" sz="2000" cap="none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(2110030295)</a:t>
            </a:r>
          </a:p>
          <a:p>
            <a:r>
              <a:rPr lang="en-IN" sz="2000" cap="none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U. </a:t>
            </a:r>
            <a:r>
              <a:rPr lang="en-IN" sz="2000" cap="none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Yesashwini</a:t>
            </a:r>
            <a:r>
              <a:rPr lang="en-IN" sz="2000" cap="none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(2110030412)</a:t>
            </a:r>
          </a:p>
          <a:p>
            <a:r>
              <a:rPr lang="en-IN" sz="2000" cap="none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K. Dhana Sree (2110030444)</a:t>
            </a:r>
          </a:p>
          <a:p>
            <a:endParaRPr lang="en-IN" sz="2000" cap="none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r>
              <a:rPr lang="en-IN" sz="2000" cap="none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000" cap="none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cap="none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Rajib</a:t>
            </a:r>
            <a:r>
              <a:rPr lang="en-IN" sz="2000" cap="none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Debnath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041C1-AD7F-ECC0-07D3-5E38C42D3EA8}"/>
              </a:ext>
            </a:extLst>
          </p:cNvPr>
          <p:cNvSpPr txBox="1"/>
          <p:nvPr/>
        </p:nvSpPr>
        <p:spPr>
          <a:xfrm>
            <a:off x="-53016" y="1692441"/>
            <a:ext cx="6149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 BREED IDENTIFICATION</a:t>
            </a:r>
            <a:endParaRPr lang="en-IN" sz="3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57413B-FAF3-1F05-3EE5-117A28AD7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241" y="0"/>
            <a:ext cx="6449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40FE8-CC46-DE08-C093-9B944E641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4B0C-5435-3031-27F3-31BDC8BB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6"/>
            <a:ext cx="10515600" cy="692150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5.GAPS IN EXISTING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9C01-F4B4-1DB1-8743-632C0841D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76" y="1272205"/>
            <a:ext cx="11067557" cy="52849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Mixed-breed classification:</a:t>
            </a:r>
          </a:p>
          <a:p>
            <a:pPr lvl="1"/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Current models focus on purebreds, ignoring the complexities of mixed breeds.</a:t>
            </a:r>
          </a:p>
          <a:p>
            <a:pPr marL="0" indent="0">
              <a:buNone/>
            </a:pPr>
            <a: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Limited dataset diversity:</a:t>
            </a:r>
          </a:p>
          <a:p>
            <a:pPr lvl="1"/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Some studies use narrow datasets, neglecting variation in breeds, age, and environments.</a:t>
            </a:r>
          </a:p>
          <a:p>
            <a:pPr marL="0" indent="0">
              <a:buNone/>
            </a:pPr>
            <a: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Continuous learning mechanisms:</a:t>
            </a:r>
          </a:p>
          <a:p>
            <a:pPr lvl="1"/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Existing models are static, missing opportunities for ongoing improvement.</a:t>
            </a:r>
          </a:p>
          <a:p>
            <a:pPr marL="0" indent="0">
              <a:buNone/>
            </a:pPr>
            <a: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Real-world application challenges:</a:t>
            </a:r>
          </a:p>
          <a:p>
            <a:pPr lvl="1"/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Models often struggle with real-world conditions like lighting and image quality.</a:t>
            </a:r>
          </a:p>
          <a:p>
            <a:pPr marL="0" indent="0">
              <a:buNone/>
            </a:pPr>
            <a: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Limited attention to breed-specific traits:</a:t>
            </a:r>
          </a:p>
          <a:p>
            <a:pPr lvl="1"/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Some models overlook breed-specific characteristics, leading to errors.</a:t>
            </a:r>
            <a:endParaRPr lang="en-GB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1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F127E-C7B1-4AA8-2238-4FCCCB92F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1606123"/>
            <a:ext cx="3298976" cy="596966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6.Key findings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23B01-C4AE-1298-0AF4-E25420B623D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74" y="2367093"/>
            <a:ext cx="3298976" cy="3424107"/>
          </a:xfrm>
        </p:spPr>
        <p:txBody>
          <a:bodyPr/>
          <a:lstStyle/>
          <a:p>
            <a:r>
              <a:rPr lang="en-GB" cap="none" dirty="0"/>
              <a:t>Through the use of deep learning techniques, we plan to develop a dog breed identification system that achieves high accuracy in classifying dog images.</a:t>
            </a:r>
            <a:endParaRPr lang="en-IN" cap="non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BC1545-C5EE-A7CD-F86A-9FF06BEAD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1348" y="1602416"/>
            <a:ext cx="3291521" cy="576262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7.FUTURE DIRECTIONS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34AC9D-E003-E770-6ED1-7BEF0735A05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1348" y="2367093"/>
            <a:ext cx="3303351" cy="3424108"/>
          </a:xfrm>
        </p:spPr>
        <p:txBody>
          <a:bodyPr>
            <a:normAutofit/>
          </a:bodyPr>
          <a:lstStyle/>
          <a:p>
            <a:r>
              <a:rPr lang="en-GB" cap="none" dirty="0"/>
              <a:t>Future improvements can be made to enhance the performance and efficiency of the dog breed identification. </a:t>
            </a:r>
          </a:p>
          <a:p>
            <a:r>
              <a:rPr lang="en-GB" cap="none" dirty="0"/>
              <a:t>This includes exploring advanced deep learning architectures, increasing the size and diversity of the training dataset, and incorporating additional contextual information such as dog </a:t>
            </a:r>
            <a:r>
              <a:rPr lang="en-GB" cap="none" dirty="0" err="1"/>
              <a:t>behavior</a:t>
            </a:r>
            <a:r>
              <a:rPr lang="en-GB" cap="none" dirty="0"/>
              <a:t> and physical traits.</a:t>
            </a:r>
            <a:endParaRPr lang="en-IN" cap="none" dirty="0"/>
          </a:p>
          <a:p>
            <a:endParaRPr lang="en-IN" cap="non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E3AE17-1008-DF42-2E93-2A082CD1D1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1467" y="1600597"/>
            <a:ext cx="3304928" cy="576262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8.CONTRIBUTIONS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0B99A3-CD9F-5826-3A16-0A402883B56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73298" y="2363453"/>
            <a:ext cx="3304928" cy="3427747"/>
          </a:xfrm>
        </p:spPr>
        <p:txBody>
          <a:bodyPr/>
          <a:lstStyle/>
          <a:p>
            <a:r>
              <a:rPr lang="en-GB" cap="none" dirty="0"/>
              <a:t>Our study contributes to the field of computer vision by demonstrating the effectiveness of deep learning in accurately identifying dog breeds from images.</a:t>
            </a:r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51575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6B9C-AFB2-0191-9887-8E2B563A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92113"/>
            <a:ext cx="10364451" cy="1475602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9.CONCLUSION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ADBC2-3373-F9EE-2919-B1211F38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58795" cy="4351338"/>
          </a:xfrm>
        </p:spPr>
        <p:txBody>
          <a:bodyPr>
            <a:normAutofit/>
          </a:bodyPr>
          <a:lstStyle/>
          <a:p>
            <a:r>
              <a:rPr lang="en-GB" sz="18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represents a groundbreaking initiative that seamlessly integrates computer vision and machine learning to provide a versatile solution.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18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project's success will be measured by contributing to informed and successful pet adoptions, reducing returns or surrenders to shelters, and promoting responsible pet ownership practices. 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innovative approach not only addresses the specific challenge of automated dog breed identification but also caters to the diverse needs of dog owners, veterinarians, shelters, and regulatory authorities. </a:t>
            </a:r>
          </a:p>
          <a:p>
            <a:r>
              <a:rPr lang="en-GB" sz="18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platform's success lies in its potential to positively impact the lives of dogs and their human companions.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stands at the forefront of technological advancements, promising valuable contributions to the field of animal care and management.</a:t>
            </a:r>
            <a:endParaRPr lang="en-IN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47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6B9C-AFB2-0191-9887-8E2B563A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ADBC2-3373-F9EE-2919-B1211F384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https://docs.google.com/spreadsheets/d/1Bd5W8VBbiVCEo5sqY9c_KJFFXcEbpTwts4A2ssrcLgo/edit#gid=0</a:t>
            </a:r>
          </a:p>
          <a:p>
            <a:r>
              <a:rPr lang="en-IN" dirty="0">
                <a:hlinkClick r:id="rId2"/>
              </a:rPr>
              <a:t>https://www.alibabacloud.com/blog/from-r-cnn-to-faster-r-cnn-%E2%80%93-the-evolution-of-object-detection-technology_593829</a:t>
            </a:r>
          </a:p>
          <a:p>
            <a:r>
              <a:rPr lang="en-IN" dirty="0">
                <a:hlinkClick r:id="rId2"/>
              </a:rPr>
              <a:t>http://vision.stanford.edu/aditya86/ImageNetDogs/main.html</a:t>
            </a:r>
          </a:p>
          <a:p>
            <a:endParaRPr lang="en-IN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758354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30753" y="3349429"/>
            <a:ext cx="2311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Lucida Calligraphy" panose="03010101010101010101" pitchFamily="66" charset="0"/>
              </a:rPr>
              <a:t>ANY</a:t>
            </a:r>
            <a:endParaRPr lang="en-IN" sz="5400" dirty="0">
              <a:latin typeface="Lucida Calligraphy" panose="03010101010101010101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425" y="773327"/>
            <a:ext cx="2026968" cy="43784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523" y="976593"/>
            <a:ext cx="2059989" cy="2511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56281" y="4211410"/>
            <a:ext cx="65141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Lucida Calligraphy" panose="03010101010101010101" pitchFamily="66" charset="0"/>
              </a:rPr>
              <a:t>QUESTI  N</a:t>
            </a:r>
            <a:endParaRPr lang="en-IN" sz="4000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420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D7E5-201A-0B20-33AC-C6B4D99F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798" y="106832"/>
            <a:ext cx="10364451" cy="1596177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E3C5-A2F2-5AEB-25F5-3A3C415AD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017" y="1779602"/>
            <a:ext cx="5106026" cy="3424107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METHODOLOGIES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ACCURACIES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 ANALYSIS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GAPS IN EXISTING WORKS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5BD8A-73FD-BCAA-A6DF-B92F5D5BE7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703009"/>
            <a:ext cx="5105400" cy="3424107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69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BB19-BEAE-CEFD-EECE-5D695F387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426" y="14303"/>
            <a:ext cx="7031556" cy="203466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D202-9DE3-1632-B107-A9BDAD6BD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369" y="1475026"/>
            <a:ext cx="7216101" cy="4351338"/>
          </a:xfrm>
        </p:spPr>
        <p:txBody>
          <a:bodyPr>
            <a:normAutofit/>
          </a:bodyPr>
          <a:lstStyle/>
          <a:p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Inaccurate breed identification leads to mismatches in adopters' expectations.</a:t>
            </a:r>
          </a:p>
          <a:p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returns or surrenders negatively impact both dogs and the adoption process.</a:t>
            </a:r>
          </a:p>
          <a:p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needed solution is a precise, user-friendly dog breed classification system.</a:t>
            </a:r>
          </a:p>
          <a:p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automatic dog breed classifier serves as a standalone tool, assisting experts in expediting the classification process.</a:t>
            </a:r>
          </a:p>
          <a:p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promote successful, informed adoptions through accurate information about available dog breeds.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most popular dogs american kennel club yorkshire terrier dachshund labrador retriever beagle rottweiler boxer german shepherd bulldog golden retriever poodle">
            <a:extLst>
              <a:ext uri="{FF2B5EF4-FFF2-40B4-BE49-F238E27FC236}">
                <a16:creationId xmlns:a16="http://schemas.microsoft.com/office/drawing/2014/main" id="{6A92A84C-8FD4-BC84-4A75-D765C9D2C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353" y="1352628"/>
            <a:ext cx="4348328" cy="45886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47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llustration of different dog breeds and their associated landmarks. We...  | Download Scientific Diagram">
            <a:extLst>
              <a:ext uri="{FF2B5EF4-FFF2-40B4-BE49-F238E27FC236}">
                <a16:creationId xmlns:a16="http://schemas.microsoft.com/office/drawing/2014/main" id="{76C1FB99-4FAD-18BB-2D7E-5EBC081D6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41" y="675349"/>
            <a:ext cx="4832581" cy="554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simplified CNN architecture for dog Classification | Download Scientific  Diagram">
            <a:extLst>
              <a:ext uri="{FF2B5EF4-FFF2-40B4-BE49-F238E27FC236}">
                <a16:creationId xmlns:a16="http://schemas.microsoft.com/office/drawing/2014/main" id="{FCEA8CF7-0B9A-6262-BEB7-FA7E95F96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322" y="945313"/>
            <a:ext cx="5818998" cy="460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6C1F-02A8-EBA0-D07F-E9D7FD04E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02324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2.Few methodologies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99C55-6CB9-34BB-3C86-A96FAEE8BB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14790"/>
            <a:ext cx="10363826" cy="342410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Multi-scale Convolutional Neural Networks (CNNs):</a:t>
            </a:r>
          </a:p>
          <a:p>
            <a:pPr lvl="1"/>
            <a:r>
              <a:rPr lang="en-GB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features at different resolutions for better representation.</a:t>
            </a:r>
          </a:p>
          <a:p>
            <a:pPr lvl="1"/>
            <a:r>
              <a:rPr lang="en-GB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both local and global information effectively.</a:t>
            </a:r>
          </a:p>
          <a:p>
            <a:pPr lvl="1"/>
            <a:r>
              <a:rPr lang="en-GB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require more computational resources and careful architecture design.</a:t>
            </a:r>
            <a:endParaRPr lang="en-GB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Self-supervised Learning with Contrastive Loss:</a:t>
            </a:r>
          </a:p>
          <a:p>
            <a:pPr lvl="1"/>
            <a:r>
              <a:rPr lang="en-GB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meaningful representations without </a:t>
            </a:r>
            <a:r>
              <a:rPr lang="en-GB" sz="1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lang="en-GB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  <a:p>
            <a:pPr lvl="1"/>
            <a:r>
              <a:rPr lang="en-GB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Leverages semantic similarities between images.</a:t>
            </a:r>
          </a:p>
          <a:p>
            <a:pPr lvl="1"/>
            <a:r>
              <a:rPr lang="en-GB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careful tuning of hyperparameters and depends on </a:t>
            </a:r>
            <a:r>
              <a:rPr lang="en-GB" sz="1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unlabeled</a:t>
            </a:r>
            <a:r>
              <a:rPr lang="en-GB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quality.</a:t>
            </a:r>
          </a:p>
          <a:p>
            <a:pPr marL="0" indent="0">
              <a:buNone/>
            </a:pPr>
            <a:r>
              <a:rPr lang="en-GB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 with Convolutional Neural Networks:</a:t>
            </a:r>
          </a:p>
          <a:p>
            <a:pPr lvl="1"/>
            <a:r>
              <a:rPr lang="en-GB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relevant parts of the input image.</a:t>
            </a:r>
          </a:p>
          <a:p>
            <a:pPr lvl="1"/>
            <a:r>
              <a:rPr lang="en-GB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spatial dependencies between image regions.</a:t>
            </a:r>
          </a:p>
          <a:p>
            <a:pPr lvl="1"/>
            <a:r>
              <a:rPr lang="en-GB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model complexity and requires careful design.</a:t>
            </a:r>
          </a:p>
        </p:txBody>
      </p:sp>
    </p:spTree>
    <p:extLst>
      <p:ext uri="{BB962C8B-B14F-4D97-AF65-F5344CB8AC3E}">
        <p14:creationId xmlns:p14="http://schemas.microsoft.com/office/powerpoint/2010/main" val="177293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F00C-267C-ED4D-9575-45A111AB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30246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2.Few methodologies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E5C1-9DCD-2140-6F0B-5AA5F46F66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with multiple pre-trained models and ensemble voting:</a:t>
            </a:r>
          </a:p>
          <a:p>
            <a:pPr lvl="1"/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knowledge from large-scale datasets for improved performance.</a:t>
            </a:r>
          </a:p>
          <a:p>
            <a:pPr lvl="1"/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overfitting and improves classification accuracy through ensemble voting.</a:t>
            </a:r>
          </a:p>
          <a:p>
            <a:pPr lvl="1"/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Demands additional computational resources and optimal ensemble strategy selection.</a:t>
            </a:r>
          </a:p>
          <a:p>
            <a:pPr marL="0" indent="0">
              <a:buNone/>
            </a:pPr>
            <a:r>
              <a:rPr lang="en-GB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of </a:t>
            </a:r>
            <a:r>
              <a:rPr lang="en-GB" sz="2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GB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vgg19, and </a:t>
            </a:r>
            <a:r>
              <a:rPr lang="en-GB" sz="2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GB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v2 convolutional neural networks:</a:t>
            </a:r>
          </a:p>
          <a:p>
            <a:pPr lvl="1"/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Adapts pre-trained models to specific dog breed characteristics.</a:t>
            </a:r>
          </a:p>
          <a:p>
            <a:pPr lvl="1"/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training with smaller datasets.</a:t>
            </a:r>
          </a:p>
          <a:p>
            <a:pPr lvl="1"/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careful hyperparameter selection and regularization to prevent overfitting.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07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5F6D-D9D5-B312-FCEC-1C76F11A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1180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3.Best Accuracy analysis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A46F4-1D0E-7AF3-FC78-82384F8D6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02" y="2766570"/>
            <a:ext cx="11415796" cy="2476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CF1959-8D94-AE09-0859-8A30B42EE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39" y="3345041"/>
            <a:ext cx="10872867" cy="219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13DEBC-0C6A-B61F-5965-ED5FCE75E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02" y="3907966"/>
            <a:ext cx="11372933" cy="252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C10FBE-0C0D-02BA-AF72-BA8B34E47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02" y="2238574"/>
            <a:ext cx="9706046" cy="238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582C0F-21A8-592E-D25B-5A7DE4E64C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102" y="4573974"/>
            <a:ext cx="10353751" cy="18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8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FBBCF-84B0-7E13-F409-8CF19B6B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78635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4.Research Papers Analysis</a:t>
            </a:r>
            <a:b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35F09-990A-5F02-99C8-5FF1518217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604303"/>
            <a:ext cx="10363826" cy="3424107"/>
          </a:xfrm>
        </p:spPr>
        <p:txBody>
          <a:bodyPr>
            <a:normAutofit/>
          </a:bodyPr>
          <a:lstStyle/>
          <a:p>
            <a:r>
              <a:rPr lang="en-GB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GB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 for dog breed identification through transfer learning</a:t>
            </a:r>
          </a:p>
          <a:p>
            <a:r>
              <a:rPr lang="en-GB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  <a:r>
              <a:rPr lang="en-GB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v-SE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Kumar, S., &amp; Pandey S. K.</a:t>
            </a:r>
            <a:endParaRPr lang="en-IN" sz="1800" i="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name and publisher</a:t>
            </a:r>
            <a:r>
              <a:rPr lang="en-IN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Multimedia tools and applications (springer)</a:t>
            </a:r>
          </a:p>
          <a:p>
            <a:r>
              <a:rPr lang="en-GB" sz="1800" b="1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adopted</a:t>
            </a:r>
            <a:r>
              <a:rPr lang="en-GB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Fine-tuning of </a:t>
            </a:r>
            <a:r>
              <a:rPr lang="en-GB" sz="1800" i="0" cap="non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GB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VGG19, and </a:t>
            </a:r>
            <a:r>
              <a:rPr lang="en-GB" sz="1800" i="0" cap="non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GB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V2 convolutional neural networks </a:t>
            </a:r>
            <a:endParaRPr lang="en-GB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1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GB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Around 95% accuracy (specific performance varies) on </a:t>
            </a:r>
            <a:r>
              <a:rPr lang="en-GB" sz="1800" i="0" cap="non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stanford</a:t>
            </a:r>
            <a:r>
              <a:rPr lang="en-GB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dogs dataset</a:t>
            </a:r>
          </a:p>
          <a:p>
            <a:r>
              <a:rPr lang="en-GB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GB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relatively simple approach for practitioners to apply</a:t>
            </a:r>
          </a:p>
          <a:p>
            <a:r>
              <a:rPr lang="en-GB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GB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</a:t>
            </a:r>
            <a:r>
              <a:rPr lang="en-GB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ess potential to exceed the base accuracy of the pre-trained model</a:t>
            </a:r>
            <a:endParaRPr lang="en-IN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21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7FFBA-0ADA-CBA1-29FB-DBB8C1249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73A9-2340-1D10-6FAB-0549FB73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78635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4.Research Papers Analysis</a:t>
            </a:r>
            <a:b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BE24C-4A86-F9F8-E8CC-6744406C95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604303"/>
            <a:ext cx="10363826" cy="3424107"/>
          </a:xfrm>
        </p:spPr>
        <p:txBody>
          <a:bodyPr>
            <a:noAutofit/>
          </a:bodyPr>
          <a:lstStyle/>
          <a:p>
            <a:r>
              <a:rPr lang="en-GB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GB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</a:t>
            </a:r>
            <a:r>
              <a:rPr lang="en-GB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ccurate and real-time dog breed classification based on deep transfer learning.</a:t>
            </a:r>
          </a:p>
          <a:p>
            <a:r>
              <a:rPr lang="en-GB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  <a:r>
              <a:rPr lang="en-GB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abiba, m., Ramadan, R., </a:t>
            </a:r>
            <a:r>
              <a:rPr lang="en-IN" sz="1800" i="0" cap="non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Elgedawy</a:t>
            </a:r>
            <a:r>
              <a:rPr lang="en-IN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I.</a:t>
            </a:r>
          </a:p>
          <a:p>
            <a:r>
              <a:rPr lang="en-IN" sz="1800" b="1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name and publisher</a:t>
            </a:r>
            <a:r>
              <a:rPr lang="en-IN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nternational Journal of Computational Intelligence Systems (</a:t>
            </a:r>
            <a:r>
              <a:rPr lang="en-GB" sz="1800" i="0" cap="non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atlantis</a:t>
            </a:r>
            <a:r>
              <a:rPr lang="en-GB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press)</a:t>
            </a:r>
          </a:p>
          <a:p>
            <a:r>
              <a:rPr lang="en-GB" sz="1800" b="1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adopted</a:t>
            </a:r>
            <a:r>
              <a:rPr lang="en-GB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Transfer learning with efficient net for feature extraction and a custom multi-label image classifier.</a:t>
            </a:r>
          </a:p>
          <a:p>
            <a:r>
              <a:rPr lang="en-GB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GB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800" i="0" dirty="0">
                <a:effectLst/>
                <a:latin typeface="Arial" panose="020B0604020202020204" pitchFamily="34" charset="0"/>
              </a:rPr>
              <a:t> </a:t>
            </a:r>
            <a:r>
              <a:rPr lang="en-GB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94% accuracy on custom mixed breed dataset</a:t>
            </a:r>
          </a:p>
          <a:p>
            <a:r>
              <a:rPr lang="en-GB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GB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</a:t>
            </a:r>
            <a:r>
              <a:rPr lang="en-GB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everages pre-trained feature learning with a dataset specialized for mixed-breed classification</a:t>
            </a:r>
          </a:p>
          <a:p>
            <a:r>
              <a:rPr lang="en-GB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GB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</a:t>
            </a:r>
            <a:r>
              <a:rPr lang="en-GB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introduce significant overfitting risks to custom head classifier if the dataset isn't large enough</a:t>
            </a:r>
            <a:endParaRPr lang="en-IN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7744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534</TotalTime>
  <Words>917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Lucida Calligraphy</vt:lpstr>
      <vt:lpstr>Times New Roman</vt:lpstr>
      <vt:lpstr>Tw Cen MT</vt:lpstr>
      <vt:lpstr>Droplet</vt:lpstr>
      <vt:lpstr>breedbot</vt:lpstr>
      <vt:lpstr>contents</vt:lpstr>
      <vt:lpstr>1.PROBLEM STATEMENT</vt:lpstr>
      <vt:lpstr>PowerPoint Presentation</vt:lpstr>
      <vt:lpstr>2.Few methodologies</vt:lpstr>
      <vt:lpstr>2.Few methodologies</vt:lpstr>
      <vt:lpstr>3.Best Accuracy analysis</vt:lpstr>
      <vt:lpstr>4.Research Papers Analysis </vt:lpstr>
      <vt:lpstr>4.Research Papers Analysis </vt:lpstr>
      <vt:lpstr>5.GAPS IN EXISTING WORKS</vt:lpstr>
      <vt:lpstr>PowerPoint Presentation</vt:lpstr>
      <vt:lpstr>9.CONCLUSION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Dhana Sree Kode</dc:creator>
  <cp:lastModifiedBy>Dhana Sree Kode</cp:lastModifiedBy>
  <cp:revision>13</cp:revision>
  <dcterms:created xsi:type="dcterms:W3CDTF">2023-12-28T17:40:51Z</dcterms:created>
  <dcterms:modified xsi:type="dcterms:W3CDTF">2024-03-01T09:57:19Z</dcterms:modified>
</cp:coreProperties>
</file>