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0" r:id="rId2"/>
    <p:sldId id="292" r:id="rId3"/>
    <p:sldId id="264" r:id="rId4"/>
    <p:sldId id="285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04" r:id="rId14"/>
    <p:sldId id="295" r:id="rId15"/>
    <p:sldId id="287" r:id="rId16"/>
    <p:sldId id="257" r:id="rId17"/>
    <p:sldId id="25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700E0-B149-4534-985B-E946E595361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F2D5F-AB5E-452D-98BE-62DDB4773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8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7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94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5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0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1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7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5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C62C-A93D-ADFB-ACF4-8BF248A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3478-B777-1BA5-97BD-AC62C032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35E5-82C2-D45C-A12A-0BF123F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FC6-15B3-07DF-4EFE-36B75BBE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F1F1-AF24-B655-C5E4-7F94BE0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2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2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2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8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855E31-90BE-4CEA-9EAC-36615D8DC33E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0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com/slide/8370604/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27" y="761057"/>
            <a:ext cx="4688520" cy="931384"/>
          </a:xfrm>
        </p:spPr>
        <p:txBody>
          <a:bodyPr>
            <a:normAutofit/>
          </a:bodyPr>
          <a:lstStyle/>
          <a:p>
            <a:r>
              <a:rPr lang="en-IN" sz="3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breedbot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92" y="2582824"/>
            <a:ext cx="5536590" cy="3823854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Farhaan Ali(2110030291)</a:t>
            </a:r>
          </a:p>
          <a:p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Venakata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Suhas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(2110030295)</a:t>
            </a:r>
          </a:p>
          <a:p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U. </a:t>
            </a:r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Yesashwini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(2110030412)</a:t>
            </a:r>
          </a:p>
          <a:p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Dhana Sree (2110030444)</a:t>
            </a:r>
          </a:p>
          <a:p>
            <a:endParaRPr lang="en-IN" sz="2000" cap="none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Rajib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Debnath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41C1-AD7F-ECC0-07D3-5E38C42D3EA8}"/>
              </a:ext>
            </a:extLst>
          </p:cNvPr>
          <p:cNvSpPr txBox="1"/>
          <p:nvPr/>
        </p:nvSpPr>
        <p:spPr>
          <a:xfrm>
            <a:off x="-53016" y="1692441"/>
            <a:ext cx="6149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BREED IDENTIFICATION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7413B-FAF3-1F05-3EE5-117A28AD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41" y="0"/>
            <a:ext cx="6449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F00C-267C-ED4D-9575-45A111AB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0246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 competence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E5C1-9DCD-2140-6F0B-5AA5F46F66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396" y="2111249"/>
            <a:ext cx="10363826" cy="34241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Söhne"/>
              </a:rPr>
              <a:t>Demonstrates proficiency in deep learning and computer vision techniques.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Söhne"/>
              </a:rPr>
              <a:t>Utilizes advanced methodologies such as transfer learning with pre-trained models.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Söhne"/>
              </a:rPr>
              <a:t>Implements state-of-the-art architectures like resnet50, showcasing expertise in modern neural network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46259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F00C-267C-ED4D-9575-45A111AB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0246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and sustainable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E5C1-9DCD-2140-6F0B-5AA5F46F66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396" y="2111249"/>
            <a:ext cx="10363826" cy="34241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transfer learning, enabling adaptation of knowledge from existing datasets like </a:t>
            </a:r>
            <a:r>
              <a:rPr lang="en-GB" b="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Leverages resnet50 architecture for efficient feature extraction and classification.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sustainable practices through open science principles, encouraging collaboration and knowledge sharing.</a:t>
            </a:r>
          </a:p>
        </p:txBody>
      </p:sp>
    </p:spTree>
    <p:extLst>
      <p:ext uri="{BB962C8B-B14F-4D97-AF65-F5344CB8AC3E}">
        <p14:creationId xmlns:p14="http://schemas.microsoft.com/office/powerpoint/2010/main" val="284066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F00C-267C-ED4D-9575-45A111AB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0246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Utility  </a:t>
            </a:r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society</a:t>
            </a:r>
            <a:endParaRPr lang="en-IN" sz="32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E5C1-9DCD-2140-6F0B-5AA5F46F66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396" y="2111249"/>
            <a:ext cx="10363826" cy="34241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valuable tool for dog breed classification, benefiting dog breeders, veterinarians, and pet owners.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efficiency in tasks such as breed identification, pet adoption, and animal welfare.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research in areas like canine genetics, </a:t>
            </a:r>
            <a:r>
              <a:rPr lang="en-GB" b="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analysis, and healthcare, contributing to advancements in veterinary science and pet care.</a:t>
            </a:r>
          </a:p>
        </p:txBody>
      </p:sp>
    </p:spTree>
    <p:extLst>
      <p:ext uri="{BB962C8B-B14F-4D97-AF65-F5344CB8AC3E}">
        <p14:creationId xmlns:p14="http://schemas.microsoft.com/office/powerpoint/2010/main" val="209944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5F6D-D9D5-B312-FCEC-1C76F11A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1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Accuracy analysis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A46F4-1D0E-7AF3-FC78-82384F8D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2" y="2766570"/>
            <a:ext cx="11415796" cy="247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F1959-8D94-AE09-0859-8A30B42E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9" y="3345041"/>
            <a:ext cx="10872867" cy="21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3DEBC-0C6A-B61F-5965-ED5FCE75E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02" y="3907966"/>
            <a:ext cx="11372933" cy="252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10FBE-0C0D-02BA-AF72-BA8B34E47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02" y="2238574"/>
            <a:ext cx="9706046" cy="238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82C0F-21A8-592E-D25B-5A7DE4E64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02" y="4573974"/>
            <a:ext cx="10353751" cy="1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8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40FE8-CC46-DE08-C093-9B944E64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4B0C-5435-3031-27F3-31BDC8BB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69215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GAPS IN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9C01-F4B4-1DB1-8743-632C0841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76" y="1272205"/>
            <a:ext cx="11067557" cy="5284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Mixed-breed classification: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Current models focus on purebreds, ignoring the complexities of mixed breeds.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Limited dataset diversity: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Some studies use narrow datasets, neglecting variation in breeds, age, and environments.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Continuous learning mechanisms: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Existing models are static, missing opportunities for ongoing improvement.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Real-world application challenges: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Models often struggle with real-world conditions like lighting and image quality.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Limited attention to breed-specific traits:</a:t>
            </a:r>
          </a:p>
          <a:p>
            <a:pPr lvl="1"/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Some models overlook breed-specific characteristics, leading to errors.</a:t>
            </a:r>
            <a:endParaRPr lang="en-GB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F127E-C7B1-4AA8-2238-4FCCCB92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606123"/>
            <a:ext cx="3298976" cy="596966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3B01-C4AE-1298-0AF4-E25420B623D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74" y="2367093"/>
            <a:ext cx="3298976" cy="3424107"/>
          </a:xfrm>
        </p:spPr>
        <p:txBody>
          <a:bodyPr/>
          <a:lstStyle/>
          <a:p>
            <a:r>
              <a:rPr lang="en-GB" cap="none" dirty="0"/>
              <a:t>Through the use of deep learning techniques, we plan to develop a dog breed identification system that achieves high accuracy in classifying dog images.</a:t>
            </a:r>
            <a:endParaRPr lang="en-IN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C1545-C5EE-A7CD-F86A-9FF06BEAD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348" y="1602416"/>
            <a:ext cx="3531950" cy="57626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4AC9D-E003-E770-6ED1-7BEF0735A05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348" y="2367093"/>
            <a:ext cx="3303351" cy="3424108"/>
          </a:xfrm>
        </p:spPr>
        <p:txBody>
          <a:bodyPr>
            <a:normAutofit/>
          </a:bodyPr>
          <a:lstStyle/>
          <a:p>
            <a:r>
              <a:rPr lang="en-GB" cap="none" dirty="0"/>
              <a:t>Future improvements can be made to enhance the performance and efficiency of the dog breed identification. </a:t>
            </a:r>
          </a:p>
          <a:p>
            <a:r>
              <a:rPr lang="en-GB" cap="none" dirty="0"/>
              <a:t>This includes exploring advanced deep learning architectures, increasing the size and diversity of the training dataset, and incorporating additional contextual information such as dog </a:t>
            </a:r>
            <a:r>
              <a:rPr lang="en-GB" cap="none" dirty="0" err="1"/>
              <a:t>behavior</a:t>
            </a:r>
            <a:r>
              <a:rPr lang="en-GB" cap="none" dirty="0"/>
              <a:t> and physical traits.</a:t>
            </a:r>
            <a:endParaRPr lang="en-IN" cap="none" dirty="0"/>
          </a:p>
          <a:p>
            <a:endParaRPr lang="en-IN" cap="non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E3AE17-1008-DF42-2E93-2A082CD1D1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1467" y="1600597"/>
            <a:ext cx="3304928" cy="57626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0B99A3-CD9F-5826-3A16-0A402883B56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3298" y="2363453"/>
            <a:ext cx="3304928" cy="3427747"/>
          </a:xfrm>
        </p:spPr>
        <p:txBody>
          <a:bodyPr/>
          <a:lstStyle/>
          <a:p>
            <a:r>
              <a:rPr lang="en-GB" cap="none" dirty="0"/>
              <a:t>Our study contributes to the field of computer vision by demonstrating the effectiveness of deep learning in accurately identifying dog breeds from images.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51575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6B9C-AFB2-0191-9887-8E2B563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2113"/>
            <a:ext cx="10364451" cy="1475602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BC2-3373-F9EE-2919-B1211F38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8795" cy="4351338"/>
          </a:xfrm>
        </p:spPr>
        <p:txBody>
          <a:bodyPr>
            <a:normAutofit/>
          </a:bodyPr>
          <a:lstStyle/>
          <a:p>
            <a:r>
              <a:rPr lang="en-GB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represents a groundbreaking initiative that seamlessly integrates computer vision and machine learning to provide a versatile solution.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project's success will be measured by contributing to informed and successful pet adoptions, reducing returns or surrenders to shelters, and promoting responsible pet ownership practices. 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innovative approach not only addresses the specific challenge of automated dog breed identification but also caters to the diverse needs of dog owners, veterinarians, shelters, and regulatory authorities. </a:t>
            </a:r>
          </a:p>
          <a:p>
            <a:r>
              <a:rPr lang="en-GB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platform's success lies in its potential to positively impact the lives of dogs and their human companions.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stands at the forefront of technological advancements, promising valuable contributions to the field of animal care and management.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7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6B9C-AFB2-0191-9887-8E2B563A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BC2-3373-F9EE-2919-B1211F38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https://docs.google.com/spreadsheets/d/1Bd5W8VBbiVCEo5sqY9c_KJFFXcEbpTwts4A2ssrcLgo/edit#gid=0</a:t>
            </a:r>
          </a:p>
          <a:p>
            <a:r>
              <a:rPr lang="en-IN" dirty="0">
                <a:hlinkClick r:id="rId2"/>
              </a:rPr>
              <a:t>https://www.alibabacloud.com/blog/from-r-cnn-to-faster-r-cnn-%E2%80%93-the-evolution-of-object-detection-technology_593829</a:t>
            </a:r>
          </a:p>
          <a:p>
            <a:r>
              <a:rPr lang="en-IN" dirty="0">
                <a:hlinkClick r:id="rId2"/>
              </a:rPr>
              <a:t>http://vision.stanford.edu/aditya86/ImageNetDogs/main.html</a:t>
            </a:r>
          </a:p>
          <a:p>
            <a:endParaRPr lang="en-IN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58354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0753" y="3349429"/>
            <a:ext cx="231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ANY</a:t>
            </a:r>
            <a:endParaRPr lang="en-IN" sz="5400" dirty="0">
              <a:latin typeface="Lucida Calligraphy" panose="03010101010101010101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25" y="773327"/>
            <a:ext cx="2026968" cy="4378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23" y="976593"/>
            <a:ext cx="2059989" cy="2511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56281" y="4211410"/>
            <a:ext cx="6514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Lucida Calligraphy" panose="03010101010101010101" pitchFamily="66" charset="0"/>
              </a:rPr>
              <a:t>QUESTI  N</a:t>
            </a:r>
            <a:endParaRPr lang="en-IN" sz="4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20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D7E5-201A-0B20-33AC-C6B4D99F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8" y="106832"/>
            <a:ext cx="10364451" cy="159617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E3C5-A2F2-5AEB-25F5-3A3C415AD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017" y="1779602"/>
            <a:ext cx="5106026" cy="342410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METHODOLOGIES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ACCURACIES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ANALYSIS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IN EXISTING WORKS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BD8A-73FD-BCAA-A6DF-B92F5D5BE7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703009"/>
            <a:ext cx="5105400" cy="342410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BB19-BEAE-CEFD-EECE-5D695F38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26" y="14303"/>
            <a:ext cx="7031556" cy="203466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D202-9DE3-1632-B107-A9BDAD6B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69" y="1475026"/>
            <a:ext cx="7216101" cy="4351338"/>
          </a:xfrm>
        </p:spPr>
        <p:txBody>
          <a:bodyPr>
            <a:normAutofit/>
          </a:bodyPr>
          <a:lstStyle/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breed identification leads to mismatches in adopters' expectations.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returns or surrenders negatively impact both dogs and the adoption process.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needed solution is a precise, user-friendly dog breed classification system.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dog breed classifier serves as a standalone tool, assisting experts in expediting the classification process.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promote successful, informed adoptions through accurate information about available dog breeds.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ost popular dogs american kennel club yorkshire terrier dachshund labrador retriever beagle rottweiler boxer german shepherd bulldog golden retriever poodle">
            <a:extLst>
              <a:ext uri="{FF2B5EF4-FFF2-40B4-BE49-F238E27FC236}">
                <a16:creationId xmlns:a16="http://schemas.microsoft.com/office/drawing/2014/main" id="{6A92A84C-8FD4-BC84-4A75-D765C9D2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53" y="1352628"/>
            <a:ext cx="4348328" cy="45886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7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llustration of different dog breeds and their associated landmarks. We...  | Download Scientific Diagram">
            <a:extLst>
              <a:ext uri="{FF2B5EF4-FFF2-40B4-BE49-F238E27FC236}">
                <a16:creationId xmlns:a16="http://schemas.microsoft.com/office/drawing/2014/main" id="{76C1FB99-4FAD-18BB-2D7E-5EBC081D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1" y="675349"/>
            <a:ext cx="4832581" cy="55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simplified CNN architecture for dog Classification | Download Scientific  Diagram">
            <a:extLst>
              <a:ext uri="{FF2B5EF4-FFF2-40B4-BE49-F238E27FC236}">
                <a16:creationId xmlns:a16="http://schemas.microsoft.com/office/drawing/2014/main" id="{FCEA8CF7-0B9A-6262-BEB7-FA7E95F9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22" y="945313"/>
            <a:ext cx="5818998" cy="460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6C1F-02A8-EBA0-D07F-E9D7FD04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2324"/>
          </a:xfrm>
        </p:spPr>
        <p:txBody>
          <a:bodyPr>
            <a:noAutofit/>
          </a:bodyPr>
          <a:lstStyle/>
          <a:p>
            <a:b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Novelty of Developed Methodology</a:t>
            </a:r>
            <a:endParaRPr lang="en-IN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9C55-6CB9-34BB-3C86-A96FAEE8B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716946"/>
            <a:ext cx="10363826" cy="342410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resnet50 architecture for dog breed classification.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from transfer learning with resnet50 pre-trained on </a:t>
            </a:r>
            <a:r>
              <a:rPr lang="en-GB" b="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intricate features crucial for accurate classification.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Accessible to a wide range of users through intuitive interfaces or mobile applications</a:t>
            </a: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3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F00C-267C-ED4D-9575-45A111AB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0246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of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E5C1-9DCD-2140-6F0B-5AA5F46F66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396" y="2111249"/>
            <a:ext cx="10363826" cy="34241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flexibility through transfer learning.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Repurposes knowledge learned from </a:t>
            </a:r>
            <a:r>
              <a:rPr lang="en-GB" b="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fine-tuning and freezing of layers based on dataset size.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computational resources while maintaining performance.</a:t>
            </a:r>
          </a:p>
        </p:txBody>
      </p:sp>
      <p:pic>
        <p:nvPicPr>
          <p:cNvPr id="1026" name="Picture 2" descr="Dog Breed Identification using ResNet Model | International Journal on  Recent and Innovation Trends in Computing and Communication">
            <a:extLst>
              <a:ext uri="{FF2B5EF4-FFF2-40B4-BE49-F238E27FC236}">
                <a16:creationId xmlns:a16="http://schemas.microsoft.com/office/drawing/2014/main" id="{3070E5D9-57DC-5AF6-8FD6-6F064045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49" y="2352878"/>
            <a:ext cx="4133848" cy="2533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07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F00C-267C-ED4D-9575-45A111AB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0246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E5C1-9DCD-2140-6F0B-5AA5F46F66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396" y="2111249"/>
            <a:ext cx="6496182" cy="3424107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Rigorous training, testing, and validation procedures.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data augmentation to enhance generalization.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Assesses performance using accuracy, precision, recall, and f1 score.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Monitors performance over multiple epochs for robustness.</a:t>
            </a:r>
          </a:p>
        </p:txBody>
      </p:sp>
      <p:pic>
        <p:nvPicPr>
          <p:cNvPr id="2050" name="Picture 2" descr="image augmentation">
            <a:extLst>
              <a:ext uri="{FF2B5EF4-FFF2-40B4-BE49-F238E27FC236}">
                <a16:creationId xmlns:a16="http://schemas.microsoft.com/office/drawing/2014/main" id="{FD073684-861C-E4AB-99EF-5E3F6CE7C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95" y="2266045"/>
            <a:ext cx="3836995" cy="2321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2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F00C-267C-ED4D-9575-45A111AB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0246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Dissemination and 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E5C1-9DCD-2140-6F0B-5AA5F46F66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396" y="2111249"/>
            <a:ext cx="10363826" cy="34241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widespread access to tools and resources for accurate dog breed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Disseminate knowledge through workshops, online platforms, and user-friendly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inclusivity by overcoming barriers like language and cost.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 individuals with the necessary tools and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responsible pet ownership and breed preservation efforts.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a thriving community of dog enthusiasts and professionals.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the well-being and diversity of canine populations.</a:t>
            </a:r>
          </a:p>
        </p:txBody>
      </p:sp>
    </p:spTree>
    <p:extLst>
      <p:ext uri="{BB962C8B-B14F-4D97-AF65-F5344CB8AC3E}">
        <p14:creationId xmlns:p14="http://schemas.microsoft.com/office/powerpoint/2010/main" val="124500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F00C-267C-ED4D-9575-45A111AB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0246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E5C1-9DCD-2140-6F0B-5AA5F46F66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396" y="2111249"/>
            <a:ext cx="10363826" cy="342410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an accuracy of approximately 80% in dog breed classification using the resnet50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Rigorous evaluation and validation procedures ensure the reliability and robustness of the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improvement of model performance contribute to achieving high accuracy levels over time.</a:t>
            </a:r>
          </a:p>
        </p:txBody>
      </p:sp>
    </p:spTree>
    <p:extLst>
      <p:ext uri="{BB962C8B-B14F-4D97-AF65-F5344CB8AC3E}">
        <p14:creationId xmlns:p14="http://schemas.microsoft.com/office/powerpoint/2010/main" val="1759547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696</TotalTime>
  <Words>903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Lucida Calligraphy</vt:lpstr>
      <vt:lpstr>Söhne</vt:lpstr>
      <vt:lpstr>Times New Roman</vt:lpstr>
      <vt:lpstr>Tw Cen MT</vt:lpstr>
      <vt:lpstr>Droplet</vt:lpstr>
      <vt:lpstr>breedbot</vt:lpstr>
      <vt:lpstr>contents</vt:lpstr>
      <vt:lpstr>PROBLEM STATEMENT</vt:lpstr>
      <vt:lpstr>PowerPoint Presentation</vt:lpstr>
      <vt:lpstr> Novelty of Developed Methodology</vt:lpstr>
      <vt:lpstr>Adaptability of Methodology</vt:lpstr>
      <vt:lpstr>Methodology evaluation</vt:lpstr>
      <vt:lpstr>Dissemination and  accessibility</vt:lpstr>
      <vt:lpstr>Accuracy of results</vt:lpstr>
      <vt:lpstr>Technical  competence</vt:lpstr>
      <vt:lpstr>Innovative and sustainable features</vt:lpstr>
      <vt:lpstr>Utility  to society</vt:lpstr>
      <vt:lpstr>Best Accuracy analysis</vt:lpstr>
      <vt:lpstr>GAPS IN EXISTING WORKS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 Sree Kode</dc:creator>
  <cp:lastModifiedBy>Dhana Sree Kode</cp:lastModifiedBy>
  <cp:revision>15</cp:revision>
  <dcterms:created xsi:type="dcterms:W3CDTF">2023-12-28T17:40:51Z</dcterms:created>
  <dcterms:modified xsi:type="dcterms:W3CDTF">2024-04-23T12:56:30Z</dcterms:modified>
</cp:coreProperties>
</file>