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70" r:id="rId6"/>
    <p:sldId id="259" r:id="rId7"/>
    <p:sldId id="260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asree Kode" userId="4a282d150d7cd446" providerId="LiveId" clId="{C5C9AF0C-FCF5-40DB-83D6-2B2731F3A84E}"/>
    <pc:docChg chg="undo custSel addSld modSld">
      <pc:chgData name="Dhanasree Kode" userId="4a282d150d7cd446" providerId="LiveId" clId="{C5C9AF0C-FCF5-40DB-83D6-2B2731F3A84E}" dt="2022-08-09T10:20:13.250" v="568" actId="478"/>
      <pc:docMkLst>
        <pc:docMk/>
      </pc:docMkLst>
      <pc:sldChg chg="modSp mod">
        <pc:chgData name="Dhanasree Kode" userId="4a282d150d7cd446" providerId="LiveId" clId="{C5C9AF0C-FCF5-40DB-83D6-2B2731F3A84E}" dt="2022-08-09T10:08:14.170" v="507" actId="20577"/>
        <pc:sldMkLst>
          <pc:docMk/>
          <pc:sldMk cId="3271420654" sldId="256"/>
        </pc:sldMkLst>
        <pc:spChg chg="mod">
          <ac:chgData name="Dhanasree Kode" userId="4a282d150d7cd446" providerId="LiveId" clId="{C5C9AF0C-FCF5-40DB-83D6-2B2731F3A84E}" dt="2022-08-08T02:47:17.780" v="346"/>
          <ac:spMkLst>
            <pc:docMk/>
            <pc:sldMk cId="3271420654" sldId="256"/>
            <ac:spMk id="2" creationId="{86EFCFE6-4994-446E-B27A-ED9BCAD62211}"/>
          </ac:spMkLst>
        </pc:spChg>
        <pc:spChg chg="mod">
          <ac:chgData name="Dhanasree Kode" userId="4a282d150d7cd446" providerId="LiveId" clId="{C5C9AF0C-FCF5-40DB-83D6-2B2731F3A84E}" dt="2022-08-09T10:08:14.170" v="507" actId="20577"/>
          <ac:spMkLst>
            <pc:docMk/>
            <pc:sldMk cId="3271420654" sldId="256"/>
            <ac:spMk id="3" creationId="{827370EC-E742-4D78-A1C2-EAF840F46BFE}"/>
          </ac:spMkLst>
        </pc:spChg>
      </pc:sldChg>
      <pc:sldChg chg="modSp mod">
        <pc:chgData name="Dhanasree Kode" userId="4a282d150d7cd446" providerId="LiveId" clId="{C5C9AF0C-FCF5-40DB-83D6-2B2731F3A84E}" dt="2022-08-09T10:17:47.328" v="551" actId="113"/>
        <pc:sldMkLst>
          <pc:docMk/>
          <pc:sldMk cId="4013130804" sldId="257"/>
        </pc:sldMkLst>
        <pc:spChg chg="mod">
          <ac:chgData name="Dhanasree Kode" userId="4a282d150d7cd446" providerId="LiveId" clId="{C5C9AF0C-FCF5-40DB-83D6-2B2731F3A84E}" dt="2022-08-09T10:17:47.328" v="551" actId="113"/>
          <ac:spMkLst>
            <pc:docMk/>
            <pc:sldMk cId="4013130804" sldId="257"/>
            <ac:spMk id="2" creationId="{329918B2-4F24-4C89-A5D0-F8501987442F}"/>
          </ac:spMkLst>
        </pc:spChg>
        <pc:spChg chg="mod">
          <ac:chgData name="Dhanasree Kode" userId="4a282d150d7cd446" providerId="LiveId" clId="{C5C9AF0C-FCF5-40DB-83D6-2B2731F3A84E}" dt="2022-08-09T10:13:34.906" v="535" actId="20577"/>
          <ac:spMkLst>
            <pc:docMk/>
            <pc:sldMk cId="4013130804" sldId="257"/>
            <ac:spMk id="3" creationId="{DA0304B7-7EFB-4778-A43C-CF1BBB0CFB1F}"/>
          </ac:spMkLst>
        </pc:spChg>
      </pc:sldChg>
      <pc:sldChg chg="modSp mod">
        <pc:chgData name="Dhanasree Kode" userId="4a282d150d7cd446" providerId="LiveId" clId="{C5C9AF0C-FCF5-40DB-83D6-2B2731F3A84E}" dt="2022-08-09T10:17:52.372" v="552" actId="113"/>
        <pc:sldMkLst>
          <pc:docMk/>
          <pc:sldMk cId="3735240634" sldId="258"/>
        </pc:sldMkLst>
        <pc:spChg chg="mod">
          <ac:chgData name="Dhanasree Kode" userId="4a282d150d7cd446" providerId="LiveId" clId="{C5C9AF0C-FCF5-40DB-83D6-2B2731F3A84E}" dt="2022-08-09T10:17:52.372" v="552" actId="113"/>
          <ac:spMkLst>
            <pc:docMk/>
            <pc:sldMk cId="3735240634" sldId="258"/>
            <ac:spMk id="2" creationId="{02719C24-F6AF-4CCF-9D66-0ABCAB5A628E}"/>
          </ac:spMkLst>
        </pc:spChg>
      </pc:sldChg>
      <pc:sldChg chg="modSp mod">
        <pc:chgData name="Dhanasree Kode" userId="4a282d150d7cd446" providerId="LiveId" clId="{C5C9AF0C-FCF5-40DB-83D6-2B2731F3A84E}" dt="2022-08-09T10:18:00.785" v="554" actId="113"/>
        <pc:sldMkLst>
          <pc:docMk/>
          <pc:sldMk cId="1873897798" sldId="259"/>
        </pc:sldMkLst>
        <pc:spChg chg="mod">
          <ac:chgData name="Dhanasree Kode" userId="4a282d150d7cd446" providerId="LiveId" clId="{C5C9AF0C-FCF5-40DB-83D6-2B2731F3A84E}" dt="2022-08-09T10:18:00.785" v="554" actId="113"/>
          <ac:spMkLst>
            <pc:docMk/>
            <pc:sldMk cId="1873897798" sldId="259"/>
            <ac:spMk id="2" creationId="{C079C607-0321-4664-A0D0-86C179313E4F}"/>
          </ac:spMkLst>
        </pc:spChg>
        <pc:spChg chg="mod">
          <ac:chgData name="Dhanasree Kode" userId="4a282d150d7cd446" providerId="LiveId" clId="{C5C9AF0C-FCF5-40DB-83D6-2B2731F3A84E}" dt="2022-08-09T10:14:05.357" v="538" actId="113"/>
          <ac:spMkLst>
            <pc:docMk/>
            <pc:sldMk cId="1873897798" sldId="259"/>
            <ac:spMk id="3" creationId="{D7F674A8-B697-455E-AE71-EE2E42A1C10C}"/>
          </ac:spMkLst>
        </pc:spChg>
      </pc:sldChg>
      <pc:sldChg chg="modSp mod">
        <pc:chgData name="Dhanasree Kode" userId="4a282d150d7cd446" providerId="LiveId" clId="{C5C9AF0C-FCF5-40DB-83D6-2B2731F3A84E}" dt="2022-08-09T10:19:06.991" v="559" actId="20577"/>
        <pc:sldMkLst>
          <pc:docMk/>
          <pc:sldMk cId="1079686486" sldId="260"/>
        </pc:sldMkLst>
        <pc:spChg chg="mod">
          <ac:chgData name="Dhanasree Kode" userId="4a282d150d7cd446" providerId="LiveId" clId="{C5C9AF0C-FCF5-40DB-83D6-2B2731F3A84E}" dt="2022-08-09T10:18:04.787" v="555" actId="113"/>
          <ac:spMkLst>
            <pc:docMk/>
            <pc:sldMk cId="1079686486" sldId="260"/>
            <ac:spMk id="2" creationId="{CE50D7B3-C5EC-48FF-ABB6-4CD4DCDE774E}"/>
          </ac:spMkLst>
        </pc:spChg>
        <pc:spChg chg="mod">
          <ac:chgData name="Dhanasree Kode" userId="4a282d150d7cd446" providerId="LiveId" clId="{C5C9AF0C-FCF5-40DB-83D6-2B2731F3A84E}" dt="2022-08-09T10:19:06.991" v="559" actId="20577"/>
          <ac:spMkLst>
            <pc:docMk/>
            <pc:sldMk cId="1079686486" sldId="260"/>
            <ac:spMk id="3" creationId="{9F916CAF-A315-4FBB-AF10-D90D4319CD49}"/>
          </ac:spMkLst>
        </pc:spChg>
      </pc:sldChg>
      <pc:sldChg chg="modSp mod">
        <pc:chgData name="Dhanasree Kode" userId="4a282d150d7cd446" providerId="LiveId" clId="{C5C9AF0C-FCF5-40DB-83D6-2B2731F3A84E}" dt="2022-08-09T10:18:21.336" v="557" actId="113"/>
        <pc:sldMkLst>
          <pc:docMk/>
          <pc:sldMk cId="2477139981" sldId="262"/>
        </pc:sldMkLst>
        <pc:spChg chg="mod">
          <ac:chgData name="Dhanasree Kode" userId="4a282d150d7cd446" providerId="LiveId" clId="{C5C9AF0C-FCF5-40DB-83D6-2B2731F3A84E}" dt="2022-08-09T10:18:21.336" v="557" actId="113"/>
          <ac:spMkLst>
            <pc:docMk/>
            <pc:sldMk cId="2477139981" sldId="262"/>
            <ac:spMk id="2" creationId="{70F3E181-6CB8-4C66-9588-9712C8DB5DDC}"/>
          </ac:spMkLst>
        </pc:spChg>
        <pc:graphicFrameChg chg="mod modGraphic">
          <ac:chgData name="Dhanasree Kode" userId="4a282d150d7cd446" providerId="LiveId" clId="{C5C9AF0C-FCF5-40DB-83D6-2B2731F3A84E}" dt="2022-08-09T10:10:22.047" v="528" actId="20577"/>
          <ac:graphicFrameMkLst>
            <pc:docMk/>
            <pc:sldMk cId="2477139981" sldId="262"/>
            <ac:graphicFrameMk id="4" creationId="{7D427981-5D29-6467-4BC1-7C71CCE05D26}"/>
          </ac:graphicFrameMkLst>
        </pc:graphicFrameChg>
      </pc:sldChg>
      <pc:sldChg chg="addSp delSp modSp mod">
        <pc:chgData name="Dhanasree Kode" userId="4a282d150d7cd446" providerId="LiveId" clId="{C5C9AF0C-FCF5-40DB-83D6-2B2731F3A84E}" dt="2022-08-08T03:21:36.342" v="385" actId="1035"/>
        <pc:sldMkLst>
          <pc:docMk/>
          <pc:sldMk cId="2390511909" sldId="263"/>
        </pc:sldMkLst>
        <pc:spChg chg="mod">
          <ac:chgData name="Dhanasree Kode" userId="4a282d150d7cd446" providerId="LiveId" clId="{C5C9AF0C-FCF5-40DB-83D6-2B2731F3A84E}" dt="2022-08-08T03:21:36.342" v="385" actId="1035"/>
          <ac:spMkLst>
            <pc:docMk/>
            <pc:sldMk cId="2390511909" sldId="263"/>
            <ac:spMk id="4" creationId="{B1C7D267-88F2-F10C-89A7-623124A99CF4}"/>
          </ac:spMkLst>
        </pc:spChg>
        <pc:spChg chg="mod">
          <ac:chgData name="Dhanasree Kode" userId="4a282d150d7cd446" providerId="LiveId" clId="{C5C9AF0C-FCF5-40DB-83D6-2B2731F3A84E}" dt="2022-08-08T03:06:55.219" v="363" actId="1076"/>
          <ac:spMkLst>
            <pc:docMk/>
            <pc:sldMk cId="2390511909" sldId="263"/>
            <ac:spMk id="7" creationId="{E0C6EB9B-D118-ED0D-22A5-21AD273845C8}"/>
          </ac:spMkLst>
        </pc:spChg>
        <pc:picChg chg="del">
          <ac:chgData name="Dhanasree Kode" userId="4a282d150d7cd446" providerId="LiveId" clId="{C5C9AF0C-FCF5-40DB-83D6-2B2731F3A84E}" dt="2022-08-08T03:11:48.061" v="376" actId="478"/>
          <ac:picMkLst>
            <pc:docMk/>
            <pc:sldMk cId="2390511909" sldId="263"/>
            <ac:picMk id="3" creationId="{95C0681E-94B0-36B9-014F-9FA0EE2F6EAB}"/>
          </ac:picMkLst>
        </pc:picChg>
        <pc:picChg chg="del">
          <ac:chgData name="Dhanasree Kode" userId="4a282d150d7cd446" providerId="LiveId" clId="{C5C9AF0C-FCF5-40DB-83D6-2B2731F3A84E}" dt="2022-08-08T03:06:08.346" v="359" actId="478"/>
          <ac:picMkLst>
            <pc:docMk/>
            <pc:sldMk cId="2390511909" sldId="263"/>
            <ac:picMk id="5" creationId="{C0876473-0A68-3962-E6D9-5A01A55B6108}"/>
          </ac:picMkLst>
        </pc:picChg>
        <pc:picChg chg="add mod">
          <ac:chgData name="Dhanasree Kode" userId="4a282d150d7cd446" providerId="LiveId" clId="{C5C9AF0C-FCF5-40DB-83D6-2B2731F3A84E}" dt="2022-08-08T03:08:01.495" v="366" actId="1035"/>
          <ac:picMkLst>
            <pc:docMk/>
            <pc:sldMk cId="2390511909" sldId="263"/>
            <ac:picMk id="6" creationId="{19A809BC-D7A2-F42F-0468-7D79AC2708AC}"/>
          </ac:picMkLst>
        </pc:picChg>
        <pc:picChg chg="add mod">
          <ac:chgData name="Dhanasree Kode" userId="4a282d150d7cd446" providerId="LiveId" clId="{C5C9AF0C-FCF5-40DB-83D6-2B2731F3A84E}" dt="2022-08-08T03:11:59.805" v="380" actId="14100"/>
          <ac:picMkLst>
            <pc:docMk/>
            <pc:sldMk cId="2390511909" sldId="263"/>
            <ac:picMk id="9" creationId="{CE834E9E-6E6B-651F-48BA-6729883CBBB2}"/>
          </ac:picMkLst>
        </pc:picChg>
      </pc:sldChg>
      <pc:sldChg chg="addSp delSp modSp mod">
        <pc:chgData name="Dhanasree Kode" userId="4a282d150d7cd446" providerId="LiveId" clId="{C5C9AF0C-FCF5-40DB-83D6-2B2731F3A84E}" dt="2022-08-09T10:18:16.500" v="556" actId="113"/>
        <pc:sldMkLst>
          <pc:docMk/>
          <pc:sldMk cId="2202119649" sldId="265"/>
        </pc:sldMkLst>
        <pc:spChg chg="mod">
          <ac:chgData name="Dhanasree Kode" userId="4a282d150d7cd446" providerId="LiveId" clId="{C5C9AF0C-FCF5-40DB-83D6-2B2731F3A84E}" dt="2022-08-09T10:18:16.500" v="556" actId="113"/>
          <ac:spMkLst>
            <pc:docMk/>
            <pc:sldMk cId="2202119649" sldId="265"/>
            <ac:spMk id="2" creationId="{3960A7A7-D68A-D11E-7F4D-FAC748400F8B}"/>
          </ac:spMkLst>
        </pc:spChg>
        <pc:spChg chg="mod">
          <ac:chgData name="Dhanasree Kode" userId="4a282d150d7cd446" providerId="LiveId" clId="{C5C9AF0C-FCF5-40DB-83D6-2B2731F3A84E}" dt="2022-08-08T03:08:06.947" v="367"/>
          <ac:spMkLst>
            <pc:docMk/>
            <pc:sldMk cId="2202119649" sldId="265"/>
            <ac:spMk id="5" creationId="{5D9E7F78-0FC5-00CA-645C-D02E51297F1D}"/>
          </ac:spMkLst>
        </pc:spChg>
        <pc:spChg chg="mod">
          <ac:chgData name="Dhanasree Kode" userId="4a282d150d7cd446" providerId="LiveId" clId="{C5C9AF0C-FCF5-40DB-83D6-2B2731F3A84E}" dt="2022-08-07T14:33:05.912" v="141" actId="1076"/>
          <ac:spMkLst>
            <pc:docMk/>
            <pc:sldMk cId="2202119649" sldId="265"/>
            <ac:spMk id="8" creationId="{86D7411E-A6A6-4BF2-202D-71DFB954C31D}"/>
          </ac:spMkLst>
        </pc:spChg>
        <pc:picChg chg="del">
          <ac:chgData name="Dhanasree Kode" userId="4a282d150d7cd446" providerId="LiveId" clId="{C5C9AF0C-FCF5-40DB-83D6-2B2731F3A84E}" dt="2022-08-08T03:08:09.418" v="368" actId="478"/>
          <ac:picMkLst>
            <pc:docMk/>
            <pc:sldMk cId="2202119649" sldId="265"/>
            <ac:picMk id="4" creationId="{35561346-585A-A611-A848-14F76AF06E71}"/>
          </ac:picMkLst>
        </pc:picChg>
        <pc:picChg chg="add mod">
          <ac:chgData name="Dhanasree Kode" userId="4a282d150d7cd446" providerId="LiveId" clId="{C5C9AF0C-FCF5-40DB-83D6-2B2731F3A84E}" dt="2022-08-08T03:08:28.169" v="375" actId="1076"/>
          <ac:picMkLst>
            <pc:docMk/>
            <pc:sldMk cId="2202119649" sldId="265"/>
            <ac:picMk id="6" creationId="{39BB67D3-BEAF-021B-79F4-17A300150894}"/>
          </ac:picMkLst>
        </pc:picChg>
      </pc:sldChg>
      <pc:sldChg chg="delSp modSp add mod">
        <pc:chgData name="Dhanasree Kode" userId="4a282d150d7cd446" providerId="LiveId" clId="{C5C9AF0C-FCF5-40DB-83D6-2B2731F3A84E}" dt="2022-08-09T10:20:13.250" v="568" actId="478"/>
        <pc:sldMkLst>
          <pc:docMk/>
          <pc:sldMk cId="3657039768" sldId="266"/>
        </pc:sldMkLst>
        <pc:spChg chg="mod">
          <ac:chgData name="Dhanasree Kode" userId="4a282d150d7cd446" providerId="LiveId" clId="{C5C9AF0C-FCF5-40DB-83D6-2B2731F3A84E}" dt="2022-08-09T10:20:09.391" v="566"/>
          <ac:spMkLst>
            <pc:docMk/>
            <pc:sldMk cId="3657039768" sldId="266"/>
            <ac:spMk id="2" creationId="{21FE5EAE-CF6F-AC98-4641-7120BB12A265}"/>
          </ac:spMkLst>
        </pc:spChg>
        <pc:picChg chg="del mod">
          <ac:chgData name="Dhanasree Kode" userId="4a282d150d7cd446" providerId="LiveId" clId="{C5C9AF0C-FCF5-40DB-83D6-2B2731F3A84E}" dt="2022-08-09T10:20:13.250" v="568" actId="478"/>
          <ac:picMkLst>
            <pc:docMk/>
            <pc:sldMk cId="3657039768" sldId="266"/>
            <ac:picMk id="4" creationId="{8F406652-1837-240D-DF3B-FD00EF324981}"/>
          </ac:picMkLst>
        </pc:picChg>
      </pc:sldChg>
      <pc:sldChg chg="delSp modSp add mod">
        <pc:chgData name="Dhanasree Kode" userId="4a282d150d7cd446" providerId="LiveId" clId="{C5C9AF0C-FCF5-40DB-83D6-2B2731F3A84E}" dt="2022-08-09T10:17:57.033" v="553" actId="113"/>
        <pc:sldMkLst>
          <pc:docMk/>
          <pc:sldMk cId="1495047275" sldId="270"/>
        </pc:sldMkLst>
        <pc:spChg chg="mod">
          <ac:chgData name="Dhanasree Kode" userId="4a282d150d7cd446" providerId="LiveId" clId="{C5C9AF0C-FCF5-40DB-83D6-2B2731F3A84E}" dt="2022-08-09T10:17:57.033" v="553" actId="113"/>
          <ac:spMkLst>
            <pc:docMk/>
            <pc:sldMk cId="1495047275" sldId="270"/>
            <ac:spMk id="2" creationId="{671A8B09-9E38-EF01-C740-2C77BF7CD9B0}"/>
          </ac:spMkLst>
        </pc:spChg>
        <pc:picChg chg="del">
          <ac:chgData name="Dhanasree Kode" userId="4a282d150d7cd446" providerId="LiveId" clId="{C5C9AF0C-FCF5-40DB-83D6-2B2731F3A84E}" dt="2022-08-09T10:17:30.198" v="549" actId="478"/>
          <ac:picMkLst>
            <pc:docMk/>
            <pc:sldMk cId="1495047275" sldId="270"/>
            <ac:picMk id="4" creationId="{B6643E27-196E-0BA4-5920-C43EB42947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48C-C006-4241-87E4-5B68D1770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D4F59-2B30-43B0-9539-7E62C96F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005A-1872-4B76-A6D2-00FE65E4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97349-8BCC-42B8-94E2-7DF8709D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42A5-6EC6-4B70-87B6-C97795B1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B720-9DBB-4E25-9CE1-D085CD8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406FC-DAD6-47AB-8172-E771EEA77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1DE4-3DC8-497C-B16C-6724ACCA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3A3A-BDAF-4738-950A-58B8F442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33EA-4EA8-42F6-8363-6C63CA49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7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59A17-CB88-4D6C-A9E3-18F20E88E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FFC65-E8BC-489D-937D-97F34226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EEAE2-3E11-413C-BB29-023F8B1B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1FDE-0ECE-41DA-89D1-B8D123AA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57889-9F5A-48B1-B736-5601D79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5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D27D-6E26-44D0-B1DE-BDCC00E5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6139-9E4F-4B6A-A719-F444791A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A4C7F-7E25-4959-912E-E9ADC05A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E4D0-6560-4687-9DC0-181DB895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88C3-4344-433D-95ED-924FDFF0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7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5537-028E-4066-AD3D-066DE6A3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186D3-9DA5-4297-82FA-A70D09A7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E3C8-31CC-461D-B85E-EC051D96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66BF-A800-4D18-9AB9-352C062A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BF89-279E-494D-8CFB-4F6C5A18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8718-9EFA-4B02-96D9-4A0302B2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CA64-D41E-4A9B-BF11-97F3CF3E0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BFE20-0842-4456-8F11-4D1AAB04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8FD50-58E8-48A0-AFE5-0187081B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16493-0EDF-482C-B8E6-5E6CD56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060CC-9048-4A65-B971-03E5E027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5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9927-1DC7-40DA-B4F9-22D30CBD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14CF-E2D2-4D6A-A2B8-6EE41E43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53F11-CE9D-4C61-A751-28BC315A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FB39A-F736-411A-B6AA-C66970E96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0FF2C-BA6F-4447-BFC6-FF8FEB38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8DBEF-1570-4C25-9AC3-E49C66CC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6FC07-8A4A-4837-B81D-A6E6CB1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F1916-FC48-4735-8704-F0149E8A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0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800-1306-4103-B635-8FB6D1CF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C56FC-E9F3-4B3D-AEAD-51A328D9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7D824-3A01-432E-88C1-931933B2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5EEC9-CE29-42DC-B7C7-A47EC171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7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0EC5A-98C6-4232-9C44-101597DF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2C958-04FD-4186-9937-2FB999F9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04BCD-A3B5-465D-8490-BB48814D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70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5342-AD9E-498F-9AD8-51900174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B26E-AB79-44E8-B81A-E5B72DFE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AFAF8-7FFD-4AB2-A73C-6FBEE6EDA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EF94A-C800-48D2-BD86-7FA8E15B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0EFC-5256-4483-A23B-98D82C6C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5EF6F-12F6-4A8A-9163-BD48E255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0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2F62-716F-4E9B-A309-CEFA04CA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AF624-563F-438B-92CB-D908C842C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326F5-F45B-48BA-9C09-65AE88DB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46B5B-8C25-483E-B656-529D095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BDFB4-265C-4554-A5CE-E1AF9D12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09778-1C69-4157-BF3D-4773612A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1279C-D7EC-4834-90DE-5441CF5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D870-7D7A-4D95-A98C-65019CC6C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2731-9320-43AC-9952-C8DCF291F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5C7F-A3CD-4079-B5A6-575BEF6EB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532FF-3406-4A07-9735-DF0C9779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9699812" cy="238760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Database Management Systems</a:t>
            </a:r>
            <a:br>
              <a:rPr lang="en-IN" sz="44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6000" dirty="0">
                <a:ln>
                  <a:noFill/>
                </a:ln>
                <a:effectLst/>
              </a:rPr>
              <a:t>HTML CODE GENERATOR TOOL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B. Akshaya(2110030345)</a:t>
            </a:r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U. Yesashwini(2110030412)</a:t>
            </a:r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P. Subhatish(2110030426)</a:t>
            </a:r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K. Dhana Sree(2110030444)</a:t>
            </a:r>
          </a:p>
          <a:p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(Ms. P. Sree Lakshmi)</a:t>
            </a: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22" y="41428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427981-5D29-6467-4BC1-7C71CCE05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794276"/>
              </p:ext>
            </p:extLst>
          </p:nvPr>
        </p:nvGraphicFramePr>
        <p:xfrm>
          <a:off x="1315063" y="1825625"/>
          <a:ext cx="839614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666">
                  <a:extLst>
                    <a:ext uri="{9D8B030D-6E8A-4147-A177-3AD203B41FA5}">
                      <a16:colId xmlns:a16="http://schemas.microsoft.com/office/drawing/2014/main" val="677607400"/>
                    </a:ext>
                  </a:extLst>
                </a:gridCol>
                <a:gridCol w="1646903">
                  <a:extLst>
                    <a:ext uri="{9D8B030D-6E8A-4147-A177-3AD203B41FA5}">
                      <a16:colId xmlns:a16="http://schemas.microsoft.com/office/drawing/2014/main" val="2208404752"/>
                    </a:ext>
                  </a:extLst>
                </a:gridCol>
                <a:gridCol w="1774723">
                  <a:extLst>
                    <a:ext uri="{9D8B030D-6E8A-4147-A177-3AD203B41FA5}">
                      <a16:colId xmlns:a16="http://schemas.microsoft.com/office/drawing/2014/main" val="1505884035"/>
                    </a:ext>
                  </a:extLst>
                </a:gridCol>
                <a:gridCol w="3811853">
                  <a:extLst>
                    <a:ext uri="{9D8B030D-6E8A-4147-A177-3AD203B41FA5}">
                      <a16:colId xmlns:a16="http://schemas.microsoft.com/office/drawing/2014/main" val="2190923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ROLL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DIVISION OF WORK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3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2110030345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B.AKSHAYA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Communication, planning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1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2110030412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U.YESASHWINI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Software documentation, testing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5394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2110030426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P.SUBHATHISH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Modelling(front-end), review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6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2110030444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K.DHANA SREE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Development(back-end), maintenance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46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are creating a web application for university registration as part of our project.</a:t>
            </a:r>
          </a:p>
          <a:p>
            <a:r>
              <a:rPr lang="en-GB" dirty="0"/>
              <a:t>Manual registration is tedious and takes a lot of time and </a:t>
            </a:r>
            <a:r>
              <a:rPr lang="en-GB" dirty="0" err="1"/>
              <a:t>labor</a:t>
            </a:r>
            <a:r>
              <a:rPr lang="en-GB" dirty="0"/>
              <a:t>.</a:t>
            </a:r>
          </a:p>
          <a:p>
            <a:r>
              <a:rPr lang="en-GB" dirty="0"/>
              <a:t>In Online, we can access it from anywhere, doesn't require human </a:t>
            </a:r>
            <a:r>
              <a:rPr lang="en-GB" dirty="0" err="1"/>
              <a:t>labor</a:t>
            </a:r>
            <a:r>
              <a:rPr lang="en-GB" dirty="0"/>
              <a:t> or assistance from others.</a:t>
            </a:r>
          </a:p>
          <a:p>
            <a:r>
              <a:rPr lang="en-GB" dirty="0"/>
              <a:t>By managing the data with correct authentication, we can reduce the workload of all those manually involved and lessen the effort.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5EAE-CF6F-AC98-4641-7120BB12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Our Objective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FA52-3A57-2AF0-E487-237959A4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identify the challenges of the online course registration system.</a:t>
            </a:r>
          </a:p>
          <a:p>
            <a:r>
              <a:rPr lang="en-GB" dirty="0"/>
              <a:t>To review and evaluate the online registration website.</a:t>
            </a:r>
          </a:p>
          <a:p>
            <a:r>
              <a:rPr lang="en-GB" dirty="0"/>
              <a:t>Check whether the issues are cleared through our web application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03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Existing solutions/ Naïve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5BF9-49EB-40A0-9E84-D30467DC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LMS</a:t>
            </a:r>
          </a:p>
          <a:p>
            <a:r>
              <a:rPr lang="en-GB" dirty="0"/>
              <a:t>ERP</a:t>
            </a:r>
          </a:p>
          <a:p>
            <a:r>
              <a:rPr lang="en-GB" dirty="0"/>
              <a:t>OFFLINE REGISTRATION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8B09-9E38-EF01-C740-2C77BF7C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21" y="365125"/>
            <a:ext cx="11977269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Additional Features In Our Web Application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F9E4-1EA0-27BF-E443-8F321DD98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634"/>
          </a:xfrm>
        </p:spPr>
        <p:txBody>
          <a:bodyPr/>
          <a:lstStyle/>
          <a:p>
            <a:r>
              <a:rPr lang="en-IN" dirty="0"/>
              <a:t>Offer opportunities to provide feedback.</a:t>
            </a:r>
          </a:p>
          <a:p>
            <a:r>
              <a:rPr lang="en-IN" dirty="0"/>
              <a:t>Add a questionnaire forum to rectify doubts regarding registration.</a:t>
            </a:r>
          </a:p>
          <a:p>
            <a:r>
              <a:rPr lang="en-IN" dirty="0"/>
              <a:t>An instructor/mentor to respond to your doubts.</a:t>
            </a:r>
          </a:p>
        </p:txBody>
      </p:sp>
    </p:spTree>
    <p:extLst>
      <p:ext uri="{BB962C8B-B14F-4D97-AF65-F5344CB8AC3E}">
        <p14:creationId xmlns:p14="http://schemas.microsoft.com/office/powerpoint/2010/main" val="149504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Proposed Algorithm Design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What is the technique?</a:t>
            </a:r>
          </a:p>
          <a:p>
            <a:pPr marL="457200" lvl="1" indent="0">
              <a:buNone/>
            </a:pPr>
            <a:r>
              <a:rPr lang="en-IN" dirty="0"/>
              <a:t>We are using HTML, DBMS, and  Python language.</a:t>
            </a:r>
          </a:p>
          <a:p>
            <a:r>
              <a:rPr lang="en-IN" b="1" dirty="0"/>
              <a:t>How is it suitable for your application?</a:t>
            </a:r>
          </a:p>
          <a:p>
            <a:pPr marL="457200" lvl="1" indent="0">
              <a:buNone/>
            </a:pPr>
            <a:r>
              <a:rPr lang="en-IN" dirty="0"/>
              <a:t>We use DBMS to store the entered data back-end.</a:t>
            </a:r>
          </a:p>
          <a:p>
            <a:pPr marL="457200" lvl="1" indent="0">
              <a:buNone/>
            </a:pPr>
            <a:r>
              <a:rPr lang="en-IN" dirty="0"/>
              <a:t>We use HTML and Python for front-end webpage design.</a:t>
            </a:r>
          </a:p>
          <a:p>
            <a:r>
              <a:rPr lang="en-IN" b="1" dirty="0"/>
              <a:t>What do you know about the solution of it using the proposed design method?</a:t>
            </a:r>
          </a:p>
          <a:p>
            <a:pPr marL="457200" lvl="1" indent="0">
              <a:buNone/>
            </a:pPr>
            <a:r>
              <a:rPr lang="en-IN" dirty="0"/>
              <a:t>The solution we have come up with is that HTML and Python helps to create dynamic webpage easily compared to other languages.</a:t>
            </a:r>
          </a:p>
          <a:p>
            <a:pPr marL="457200" lvl="1" indent="0">
              <a:buNone/>
            </a:pPr>
            <a:r>
              <a:rPr lang="en-IN" dirty="0"/>
              <a:t>Also storing data in database is better than saving in files.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Tools required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My SQL</a:t>
            </a:r>
          </a:p>
          <a:p>
            <a:pPr marL="0" indent="0">
              <a:buNone/>
            </a:pPr>
            <a:r>
              <a:rPr lang="en-GB" dirty="0"/>
              <a:t>MySQL is a database management system.</a:t>
            </a:r>
          </a:p>
          <a:p>
            <a:pPr marL="0" indent="0">
              <a:buNone/>
            </a:pPr>
            <a:r>
              <a:rPr lang="en-GB" dirty="0"/>
              <a:t>MySQL is ideal for storing application data in multiple tables, specifically web application data.</a:t>
            </a:r>
          </a:p>
          <a:p>
            <a:r>
              <a:rPr lang="en-GB" b="1" dirty="0" err="1"/>
              <a:t>TerraER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ER diagrams help to explain the logical structure of databases and relationships between entities to attributes.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A7A7-D68A-D11E-7F4D-FAC74840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 setup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E7F78-0FC5-00CA-645C-D02E51297F1D}"/>
              </a:ext>
            </a:extLst>
          </p:cNvPr>
          <p:cNvSpPr txBox="1"/>
          <p:nvPr/>
        </p:nvSpPr>
        <p:spPr>
          <a:xfrm>
            <a:off x="972970" y="1995948"/>
            <a:ext cx="394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https://github.com/Akshaya345/DBMS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44DDE-77AF-7348-F57A-06DEAD46F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494" y="2509447"/>
            <a:ext cx="4357679" cy="2829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D7411E-A6A6-4BF2-202D-71DFB954C31D}"/>
              </a:ext>
            </a:extLst>
          </p:cNvPr>
          <p:cNvSpPr txBox="1"/>
          <p:nvPr/>
        </p:nvSpPr>
        <p:spPr>
          <a:xfrm>
            <a:off x="5707604" y="1995948"/>
            <a:ext cx="408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https://github.com/yesashwini412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BB67D3-BEAF-021B-79F4-17A30015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70" y="2466431"/>
            <a:ext cx="4627059" cy="28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1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7D267-88F2-F10C-89A7-623124A99CF4}"/>
              </a:ext>
            </a:extLst>
          </p:cNvPr>
          <p:cNvSpPr txBox="1"/>
          <p:nvPr/>
        </p:nvSpPr>
        <p:spPr>
          <a:xfrm>
            <a:off x="1164823" y="984971"/>
            <a:ext cx="423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https://github.com/subhathish?tab=repositories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6EB9B-D118-ED0D-22A5-21AD273845C8}"/>
              </a:ext>
            </a:extLst>
          </p:cNvPr>
          <p:cNvSpPr txBox="1"/>
          <p:nvPr/>
        </p:nvSpPr>
        <p:spPr>
          <a:xfrm>
            <a:off x="5973075" y="999720"/>
            <a:ext cx="397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https://github.com/DhanaSree999/DBMS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A809BC-D7A2-F42F-0468-7D79AC270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075" y="1736633"/>
            <a:ext cx="4664424" cy="2915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34E9E-6E6B-651F-48BA-6729883C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22" y="1736633"/>
            <a:ext cx="4955881" cy="29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1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432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Database Management Systems  HTML CODE GENERATOR TOOL</vt:lpstr>
      <vt:lpstr>Problem statement and domain</vt:lpstr>
      <vt:lpstr>Our Objective</vt:lpstr>
      <vt:lpstr>Existing solutions/ Naïve solutions</vt:lpstr>
      <vt:lpstr>Additional Features In Our Web Application</vt:lpstr>
      <vt:lpstr>Proposed Algorithm Design Technique</vt:lpstr>
      <vt:lpstr>Tools required</vt:lpstr>
      <vt:lpstr>Github setup</vt:lpstr>
      <vt:lpstr>PowerPoint Presentation</vt:lpstr>
      <vt:lpstr>Division of work among the group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Dhanasree Kode</cp:lastModifiedBy>
  <cp:revision>7</cp:revision>
  <dcterms:created xsi:type="dcterms:W3CDTF">2022-02-18T09:01:51Z</dcterms:created>
  <dcterms:modified xsi:type="dcterms:W3CDTF">2022-08-09T10:20:25Z</dcterms:modified>
</cp:coreProperties>
</file>