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8" r:id="rId5"/>
    <p:sldId id="265" r:id="rId6"/>
    <p:sldId id="266" r:id="rId7"/>
    <p:sldId id="270" r:id="rId8"/>
    <p:sldId id="269" r:id="rId9"/>
    <p:sldId id="258" r:id="rId10"/>
    <p:sldId id="272" r:id="rId11"/>
    <p:sldId id="273" r:id="rId12"/>
    <p:sldId id="263" r:id="rId13"/>
    <p:sldId id="261" r:id="rId14"/>
    <p:sldId id="26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6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asree Kode" userId="4a282d150d7cd446" providerId="LiveId" clId="{A9E54BA4-D799-4482-92E2-5F8EF65B7FBD}"/>
    <pc:docChg chg="undo redo custSel addSld delSld modSld">
      <pc:chgData name="Dhanasree Kode" userId="4a282d150d7cd446" providerId="LiveId" clId="{A9E54BA4-D799-4482-92E2-5F8EF65B7FBD}" dt="2022-08-15T09:42:38.233" v="585" actId="20577"/>
      <pc:docMkLst>
        <pc:docMk/>
      </pc:docMkLst>
      <pc:sldChg chg="addSp modSp mod">
        <pc:chgData name="Dhanasree Kode" userId="4a282d150d7cd446" providerId="LiveId" clId="{A9E54BA4-D799-4482-92E2-5F8EF65B7FBD}" dt="2022-08-09T09:15:32.514" v="544" actId="20577"/>
        <pc:sldMkLst>
          <pc:docMk/>
          <pc:sldMk cId="2107840314" sldId="256"/>
        </pc:sldMkLst>
        <pc:spChg chg="mod">
          <ac:chgData name="Dhanasree Kode" userId="4a282d150d7cd446" providerId="LiveId" clId="{A9E54BA4-D799-4482-92E2-5F8EF65B7FBD}" dt="2022-08-09T08:44:50.366" v="113" actId="404"/>
          <ac:spMkLst>
            <pc:docMk/>
            <pc:sldMk cId="2107840314" sldId="256"/>
            <ac:spMk id="2" creationId="{80C46EA1-8716-4C65-3B64-195C4C49FD60}"/>
          </ac:spMkLst>
        </pc:spChg>
        <pc:spChg chg="mod">
          <ac:chgData name="Dhanasree Kode" userId="4a282d150d7cd446" providerId="LiveId" clId="{A9E54BA4-D799-4482-92E2-5F8EF65B7FBD}" dt="2022-08-09T09:15:32.514" v="544" actId="20577"/>
          <ac:spMkLst>
            <pc:docMk/>
            <pc:sldMk cId="2107840314" sldId="256"/>
            <ac:spMk id="3" creationId="{A30A416C-EAAA-7019-B4FA-50DC23ECC3EE}"/>
          </ac:spMkLst>
        </pc:spChg>
        <pc:picChg chg="add mod">
          <ac:chgData name="Dhanasree Kode" userId="4a282d150d7cd446" providerId="LiveId" clId="{A9E54BA4-D799-4482-92E2-5F8EF65B7FBD}" dt="2022-08-09T08:50:24.754" v="125" actId="1076"/>
          <ac:picMkLst>
            <pc:docMk/>
            <pc:sldMk cId="2107840314" sldId="256"/>
            <ac:picMk id="4" creationId="{98F0BA17-9365-2132-8332-29B1E68CAAE7}"/>
          </ac:picMkLst>
        </pc:picChg>
      </pc:sldChg>
      <pc:sldChg chg="addSp modSp mod">
        <pc:chgData name="Dhanasree Kode" userId="4a282d150d7cd446" providerId="LiveId" clId="{A9E54BA4-D799-4482-92E2-5F8EF65B7FBD}" dt="2022-08-09T09:18:08.947" v="548" actId="5793"/>
        <pc:sldMkLst>
          <pc:docMk/>
          <pc:sldMk cId="237052072" sldId="257"/>
        </pc:sldMkLst>
        <pc:spChg chg="mod">
          <ac:chgData name="Dhanasree Kode" userId="4a282d150d7cd446" providerId="LiveId" clId="{A9E54BA4-D799-4482-92E2-5F8EF65B7FBD}" dt="2022-08-09T09:14:15.178" v="525" actId="20577"/>
          <ac:spMkLst>
            <pc:docMk/>
            <pc:sldMk cId="237052072" sldId="257"/>
            <ac:spMk id="2" creationId="{E582E6FF-CE19-3EEA-80EB-46A8AF4D3184}"/>
          </ac:spMkLst>
        </pc:spChg>
        <pc:spChg chg="mod">
          <ac:chgData name="Dhanasree Kode" userId="4a282d150d7cd446" providerId="LiveId" clId="{A9E54BA4-D799-4482-92E2-5F8EF65B7FBD}" dt="2022-08-09T09:18:08.947" v="548" actId="5793"/>
          <ac:spMkLst>
            <pc:docMk/>
            <pc:sldMk cId="237052072" sldId="257"/>
            <ac:spMk id="3" creationId="{965E24C7-1806-0753-F6A0-A37FB347E7DB}"/>
          </ac:spMkLst>
        </pc:spChg>
        <pc:picChg chg="add mod">
          <ac:chgData name="Dhanasree Kode" userId="4a282d150d7cd446" providerId="LiveId" clId="{A9E54BA4-D799-4482-92E2-5F8EF65B7FBD}" dt="2022-08-09T08:50:33.223" v="128"/>
          <ac:picMkLst>
            <pc:docMk/>
            <pc:sldMk cId="237052072" sldId="257"/>
            <ac:picMk id="4" creationId="{085641EF-7634-6C77-5322-50DCED410D9D}"/>
          </ac:picMkLst>
        </pc:picChg>
      </pc:sldChg>
      <pc:sldChg chg="addSp modSp mod">
        <pc:chgData name="Dhanasree Kode" userId="4a282d150d7cd446" providerId="LiveId" clId="{A9E54BA4-D799-4482-92E2-5F8EF65B7FBD}" dt="2022-08-09T09:14:36.869" v="535" actId="20577"/>
        <pc:sldMkLst>
          <pc:docMk/>
          <pc:sldMk cId="244783637" sldId="258"/>
        </pc:sldMkLst>
        <pc:spChg chg="mod">
          <ac:chgData name="Dhanasree Kode" userId="4a282d150d7cd446" providerId="LiveId" clId="{A9E54BA4-D799-4482-92E2-5F8EF65B7FBD}" dt="2022-08-09T09:14:36.869" v="535" actId="20577"/>
          <ac:spMkLst>
            <pc:docMk/>
            <pc:sldMk cId="244783637" sldId="258"/>
            <ac:spMk id="2" creationId="{E582E6FF-CE19-3EEA-80EB-46A8AF4D3184}"/>
          </ac:spMkLst>
        </pc:spChg>
        <pc:spChg chg="mod">
          <ac:chgData name="Dhanasree Kode" userId="4a282d150d7cd446" providerId="LiveId" clId="{A9E54BA4-D799-4482-92E2-5F8EF65B7FBD}" dt="2022-08-09T09:05:06.402" v="479" actId="14100"/>
          <ac:spMkLst>
            <pc:docMk/>
            <pc:sldMk cId="244783637" sldId="258"/>
            <ac:spMk id="6" creationId="{E5558AA4-BD94-4D8A-4312-F0447415280D}"/>
          </ac:spMkLst>
        </pc:spChg>
        <pc:picChg chg="add mod">
          <ac:chgData name="Dhanasree Kode" userId="4a282d150d7cd446" providerId="LiveId" clId="{A9E54BA4-D799-4482-92E2-5F8EF65B7FBD}" dt="2022-08-09T08:50:50.188" v="135"/>
          <ac:picMkLst>
            <pc:docMk/>
            <pc:sldMk cId="244783637" sldId="258"/>
            <ac:picMk id="3" creationId="{4DE9D383-52D5-5F90-D822-3B0061077ACD}"/>
          </ac:picMkLst>
        </pc:picChg>
      </pc:sldChg>
      <pc:sldChg chg="addSp modSp mod">
        <pc:chgData name="Dhanasree Kode" userId="4a282d150d7cd446" providerId="LiveId" clId="{A9E54BA4-D799-4482-92E2-5F8EF65B7FBD}" dt="2022-08-09T09:14:46.157" v="537" actId="20577"/>
        <pc:sldMkLst>
          <pc:docMk/>
          <pc:sldMk cId="453499675" sldId="261"/>
        </pc:sldMkLst>
        <pc:spChg chg="mod">
          <ac:chgData name="Dhanasree Kode" userId="4a282d150d7cd446" providerId="LiveId" clId="{A9E54BA4-D799-4482-92E2-5F8EF65B7FBD}" dt="2022-08-09T09:14:46.157" v="537" actId="20577"/>
          <ac:spMkLst>
            <pc:docMk/>
            <pc:sldMk cId="453499675" sldId="261"/>
            <ac:spMk id="2" creationId="{E582E6FF-CE19-3EEA-80EB-46A8AF4D3184}"/>
          </ac:spMkLst>
        </pc:spChg>
        <pc:spChg chg="mod">
          <ac:chgData name="Dhanasree Kode" userId="4a282d150d7cd446" providerId="LiveId" clId="{A9E54BA4-D799-4482-92E2-5F8EF65B7FBD}" dt="2022-08-09T08:52:38.803" v="149" actId="115"/>
          <ac:spMkLst>
            <pc:docMk/>
            <pc:sldMk cId="453499675" sldId="261"/>
            <ac:spMk id="3" creationId="{965E24C7-1806-0753-F6A0-A37FB347E7DB}"/>
          </ac:spMkLst>
        </pc:spChg>
        <pc:picChg chg="add mod">
          <ac:chgData name="Dhanasree Kode" userId="4a282d150d7cd446" providerId="LiveId" clId="{A9E54BA4-D799-4482-92E2-5F8EF65B7FBD}" dt="2022-08-09T08:50:52.148" v="136"/>
          <ac:picMkLst>
            <pc:docMk/>
            <pc:sldMk cId="453499675" sldId="261"/>
            <ac:picMk id="4" creationId="{4B4C8A31-162C-7B6D-5261-67F439E7030C}"/>
          </ac:picMkLst>
        </pc:picChg>
      </pc:sldChg>
      <pc:sldChg chg="addSp modSp mod">
        <pc:chgData name="Dhanasree Kode" userId="4a282d150d7cd446" providerId="LiveId" clId="{A9E54BA4-D799-4482-92E2-5F8EF65B7FBD}" dt="2022-08-15T09:42:38.233" v="585" actId="20577"/>
        <pc:sldMkLst>
          <pc:docMk/>
          <pc:sldMk cId="2721732402" sldId="262"/>
        </pc:sldMkLst>
        <pc:spChg chg="mod">
          <ac:chgData name="Dhanasree Kode" userId="4a282d150d7cd446" providerId="LiveId" clId="{A9E54BA4-D799-4482-92E2-5F8EF65B7FBD}" dt="2022-08-09T09:14:50.554" v="539" actId="20577"/>
          <ac:spMkLst>
            <pc:docMk/>
            <pc:sldMk cId="2721732402" sldId="262"/>
            <ac:spMk id="2" creationId="{6215E274-C0C2-5F91-F334-568FC0F5A82C}"/>
          </ac:spMkLst>
        </pc:spChg>
        <pc:graphicFrameChg chg="mod modGraphic">
          <ac:chgData name="Dhanasree Kode" userId="4a282d150d7cd446" providerId="LiveId" clId="{A9E54BA4-D799-4482-92E2-5F8EF65B7FBD}" dt="2022-08-15T09:42:38.233" v="585" actId="20577"/>
          <ac:graphicFrameMkLst>
            <pc:docMk/>
            <pc:sldMk cId="2721732402" sldId="262"/>
            <ac:graphicFrameMk id="7" creationId="{88C0B0CC-A404-1816-BAAD-10554794F01D}"/>
          </ac:graphicFrameMkLst>
        </pc:graphicFrameChg>
        <pc:picChg chg="add mod">
          <ac:chgData name="Dhanasree Kode" userId="4a282d150d7cd446" providerId="LiveId" clId="{A9E54BA4-D799-4482-92E2-5F8EF65B7FBD}" dt="2022-08-09T08:50:54.971" v="137"/>
          <ac:picMkLst>
            <pc:docMk/>
            <pc:sldMk cId="2721732402" sldId="262"/>
            <ac:picMk id="3" creationId="{4AE0DA8A-FA07-1705-72E9-6EC7AA261DB2}"/>
          </ac:picMkLst>
        </pc:picChg>
      </pc:sldChg>
      <pc:sldChg chg="delSp modSp add mod">
        <pc:chgData name="Dhanasree Kode" userId="4a282d150d7cd446" providerId="LiveId" clId="{A9E54BA4-D799-4482-92E2-5F8EF65B7FBD}" dt="2022-08-09T09:22:50.600" v="563"/>
        <pc:sldMkLst>
          <pc:docMk/>
          <pc:sldMk cId="2390511909" sldId="263"/>
        </pc:sldMkLst>
        <pc:spChg chg="del mod">
          <ac:chgData name="Dhanasree Kode" userId="4a282d150d7cd446" providerId="LiveId" clId="{A9E54BA4-D799-4482-92E2-5F8EF65B7FBD}" dt="2022-08-09T09:22:50.599" v="561"/>
          <ac:spMkLst>
            <pc:docMk/>
            <pc:sldMk cId="2390511909" sldId="263"/>
            <ac:spMk id="4" creationId="{B1C7D267-88F2-F10C-89A7-623124A99CF4}"/>
          </ac:spMkLst>
        </pc:spChg>
        <pc:spChg chg="del mod">
          <ac:chgData name="Dhanasree Kode" userId="4a282d150d7cd446" providerId="LiveId" clId="{A9E54BA4-D799-4482-92E2-5F8EF65B7FBD}" dt="2022-08-09T09:22:50.600" v="563"/>
          <ac:spMkLst>
            <pc:docMk/>
            <pc:sldMk cId="2390511909" sldId="263"/>
            <ac:spMk id="7" creationId="{E0C6EB9B-D118-ED0D-22A5-21AD273845C8}"/>
          </ac:spMkLst>
        </pc:spChg>
      </pc:sldChg>
      <pc:sldChg chg="addSp modSp mod">
        <pc:chgData name="Dhanasree Kode" userId="4a282d150d7cd446" providerId="LiveId" clId="{A9E54BA4-D799-4482-92E2-5F8EF65B7FBD}" dt="2022-08-09T09:14:12.188" v="523" actId="20577"/>
        <pc:sldMkLst>
          <pc:docMk/>
          <pc:sldMk cId="4016790901" sldId="264"/>
        </pc:sldMkLst>
        <pc:spChg chg="mod">
          <ac:chgData name="Dhanasree Kode" userId="4a282d150d7cd446" providerId="LiveId" clId="{A9E54BA4-D799-4482-92E2-5F8EF65B7FBD}" dt="2022-08-09T09:14:12.188" v="523" actId="20577"/>
          <ac:spMkLst>
            <pc:docMk/>
            <pc:sldMk cId="4016790901" sldId="264"/>
            <ac:spMk id="2" creationId="{61D594BA-43A9-43C0-08C2-8B53EDCBFFF2}"/>
          </ac:spMkLst>
        </pc:spChg>
        <pc:picChg chg="add mod">
          <ac:chgData name="Dhanasree Kode" userId="4a282d150d7cd446" providerId="LiveId" clId="{A9E54BA4-D799-4482-92E2-5F8EF65B7FBD}" dt="2022-08-09T08:50:31.074" v="127" actId="1076"/>
          <ac:picMkLst>
            <pc:docMk/>
            <pc:sldMk cId="4016790901" sldId="264"/>
            <ac:picMk id="4" creationId="{85AE3FCA-D109-24DC-66CB-0BA345D33B7E}"/>
          </ac:picMkLst>
        </pc:picChg>
      </pc:sldChg>
      <pc:sldChg chg="addSp modSp mod">
        <pc:chgData name="Dhanasree Kode" userId="4a282d150d7cd446" providerId="LiveId" clId="{A9E54BA4-D799-4482-92E2-5F8EF65B7FBD}" dt="2022-08-09T09:14:20.705" v="527" actId="20577"/>
        <pc:sldMkLst>
          <pc:docMk/>
          <pc:sldMk cId="3452830532" sldId="265"/>
        </pc:sldMkLst>
        <pc:spChg chg="mod">
          <ac:chgData name="Dhanasree Kode" userId="4a282d150d7cd446" providerId="LiveId" clId="{A9E54BA4-D799-4482-92E2-5F8EF65B7FBD}" dt="2022-08-09T09:14:20.705" v="527" actId="20577"/>
          <ac:spMkLst>
            <pc:docMk/>
            <pc:sldMk cId="3452830532" sldId="265"/>
            <ac:spMk id="2" creationId="{8E24D6DC-159A-4F9E-E0DF-0F7F792BB596}"/>
          </ac:spMkLst>
        </pc:spChg>
        <pc:picChg chg="add mod">
          <ac:chgData name="Dhanasree Kode" userId="4a282d150d7cd446" providerId="LiveId" clId="{A9E54BA4-D799-4482-92E2-5F8EF65B7FBD}" dt="2022-08-09T08:50:37.875" v="130"/>
          <ac:picMkLst>
            <pc:docMk/>
            <pc:sldMk cId="3452830532" sldId="265"/>
            <ac:picMk id="4" creationId="{9AB31991-F2FF-1D72-A131-79EA7EEE7573}"/>
          </ac:picMkLst>
        </pc:picChg>
      </pc:sldChg>
      <pc:sldChg chg="addSp modSp mod">
        <pc:chgData name="Dhanasree Kode" userId="4a282d150d7cd446" providerId="LiveId" clId="{A9E54BA4-D799-4482-92E2-5F8EF65B7FBD}" dt="2022-08-09T09:14:24.055" v="529" actId="20577"/>
        <pc:sldMkLst>
          <pc:docMk/>
          <pc:sldMk cId="3657039768" sldId="266"/>
        </pc:sldMkLst>
        <pc:spChg chg="mod">
          <ac:chgData name="Dhanasree Kode" userId="4a282d150d7cd446" providerId="LiveId" clId="{A9E54BA4-D799-4482-92E2-5F8EF65B7FBD}" dt="2022-08-09T09:14:24.055" v="529" actId="20577"/>
          <ac:spMkLst>
            <pc:docMk/>
            <pc:sldMk cId="3657039768" sldId="266"/>
            <ac:spMk id="2" creationId="{21FE5EAE-CF6F-AC98-4641-7120BB12A265}"/>
          </ac:spMkLst>
        </pc:spChg>
        <pc:spChg chg="mod">
          <ac:chgData name="Dhanasree Kode" userId="4a282d150d7cd446" providerId="LiveId" clId="{A9E54BA4-D799-4482-92E2-5F8EF65B7FBD}" dt="2022-08-09T09:09:51.766" v="521" actId="20577"/>
          <ac:spMkLst>
            <pc:docMk/>
            <pc:sldMk cId="3657039768" sldId="266"/>
            <ac:spMk id="3" creationId="{EFF2FA52-3A57-2AF0-E487-237959A4C265}"/>
          </ac:spMkLst>
        </pc:spChg>
        <pc:picChg chg="add mod">
          <ac:chgData name="Dhanasree Kode" userId="4a282d150d7cd446" providerId="LiveId" clId="{A9E54BA4-D799-4482-92E2-5F8EF65B7FBD}" dt="2022-08-09T08:50:39.635" v="131"/>
          <ac:picMkLst>
            <pc:docMk/>
            <pc:sldMk cId="3657039768" sldId="266"/>
            <ac:picMk id="4" creationId="{8F406652-1837-240D-DF3B-FD00EF324981}"/>
          </ac:picMkLst>
        </pc:picChg>
      </pc:sldChg>
      <pc:sldChg chg="addSp delSp modSp mod">
        <pc:chgData name="Dhanasree Kode" userId="4a282d150d7cd446" providerId="LiveId" clId="{A9E54BA4-D799-4482-92E2-5F8EF65B7FBD}" dt="2022-08-09T09:04:49.525" v="477" actId="20577"/>
        <pc:sldMkLst>
          <pc:docMk/>
          <pc:sldMk cId="4223881990" sldId="268"/>
        </pc:sldMkLst>
        <pc:spChg chg="mod">
          <ac:chgData name="Dhanasree Kode" userId="4a282d150d7cd446" providerId="LiveId" clId="{A9E54BA4-D799-4482-92E2-5F8EF65B7FBD}" dt="2022-08-09T09:02:33.462" v="411" actId="1076"/>
          <ac:spMkLst>
            <pc:docMk/>
            <pc:sldMk cId="4223881990" sldId="268"/>
            <ac:spMk id="2" creationId="{B24920CB-3ECC-2564-1187-24E4CCF7BB85}"/>
          </ac:spMkLst>
        </pc:spChg>
        <pc:spChg chg="add del mod">
          <ac:chgData name="Dhanasree Kode" userId="4a282d150d7cd446" providerId="LiveId" clId="{A9E54BA4-D799-4482-92E2-5F8EF65B7FBD}" dt="2022-08-09T09:04:49.525" v="477" actId="20577"/>
          <ac:spMkLst>
            <pc:docMk/>
            <pc:sldMk cId="4223881990" sldId="268"/>
            <ac:spMk id="5" creationId="{5399B962-D67C-EE03-511D-99F4A01865C8}"/>
          </ac:spMkLst>
        </pc:spChg>
        <pc:picChg chg="mod">
          <ac:chgData name="Dhanasree Kode" userId="4a282d150d7cd446" providerId="LiveId" clId="{A9E54BA4-D799-4482-92E2-5F8EF65B7FBD}" dt="2022-08-09T09:00:16.481" v="247" actId="14100"/>
          <ac:picMkLst>
            <pc:docMk/>
            <pc:sldMk cId="4223881990" sldId="268"/>
            <ac:picMk id="3" creationId="{1E6334C8-523B-BED8-788D-2E5A9C4F003D}"/>
          </ac:picMkLst>
        </pc:picChg>
        <pc:picChg chg="add mod">
          <ac:chgData name="Dhanasree Kode" userId="4a282d150d7cd446" providerId="LiveId" clId="{A9E54BA4-D799-4482-92E2-5F8EF65B7FBD}" dt="2022-08-09T08:50:36.280" v="129"/>
          <ac:picMkLst>
            <pc:docMk/>
            <pc:sldMk cId="4223881990" sldId="268"/>
            <ac:picMk id="4" creationId="{72158A15-FA67-7FA8-9CE9-D8B1C45E7FF2}"/>
          </ac:picMkLst>
        </pc:picChg>
      </pc:sldChg>
      <pc:sldChg chg="addSp delSp modSp new mod">
        <pc:chgData name="Dhanasree Kode" userId="4a282d150d7cd446" providerId="LiveId" clId="{A9E54BA4-D799-4482-92E2-5F8EF65B7FBD}" dt="2022-08-09T10:01:17.554" v="574" actId="732"/>
        <pc:sldMkLst>
          <pc:docMk/>
          <pc:sldMk cId="2896305453" sldId="269"/>
        </pc:sldMkLst>
        <pc:spChg chg="mod">
          <ac:chgData name="Dhanasree Kode" userId="4a282d150d7cd446" providerId="LiveId" clId="{A9E54BA4-D799-4482-92E2-5F8EF65B7FBD}" dt="2022-08-09T09:14:33.141" v="533" actId="20577"/>
          <ac:spMkLst>
            <pc:docMk/>
            <pc:sldMk cId="2896305453" sldId="269"/>
            <ac:spMk id="2" creationId="{3BBE58F8-BF41-E649-8A38-909D095DDF80}"/>
          </ac:spMkLst>
        </pc:spChg>
        <pc:picChg chg="add del mod">
          <ac:chgData name="Dhanasree Kode" userId="4a282d150d7cd446" providerId="LiveId" clId="{A9E54BA4-D799-4482-92E2-5F8EF65B7FBD}" dt="2022-08-09T08:49:12.670" v="118" actId="478"/>
          <ac:picMkLst>
            <pc:docMk/>
            <pc:sldMk cId="2896305453" sldId="269"/>
            <ac:picMk id="4" creationId="{CF0E916C-292B-C83A-3FA2-DFD93A7C30FC}"/>
          </ac:picMkLst>
        </pc:picChg>
        <pc:picChg chg="add del mod">
          <ac:chgData name="Dhanasree Kode" userId="4a282d150d7cd446" providerId="LiveId" clId="{A9E54BA4-D799-4482-92E2-5F8EF65B7FBD}" dt="2022-08-09T09:59:51.552" v="564" actId="478"/>
          <ac:picMkLst>
            <pc:docMk/>
            <pc:sldMk cId="2896305453" sldId="269"/>
            <ac:picMk id="5" creationId="{70472787-CEA8-82D9-B528-823947E28108}"/>
          </ac:picMkLst>
        </pc:picChg>
        <pc:picChg chg="add mod">
          <ac:chgData name="Dhanasree Kode" userId="4a282d150d7cd446" providerId="LiveId" clId="{A9E54BA4-D799-4482-92E2-5F8EF65B7FBD}" dt="2022-08-09T08:51:51.364" v="148"/>
          <ac:picMkLst>
            <pc:docMk/>
            <pc:sldMk cId="2896305453" sldId="269"/>
            <ac:picMk id="6" creationId="{D1B8315E-05B2-C85B-83EF-68C26EED3530}"/>
          </ac:picMkLst>
        </pc:picChg>
        <pc:picChg chg="add mod modCrop">
          <ac:chgData name="Dhanasree Kode" userId="4a282d150d7cd446" providerId="LiveId" clId="{A9E54BA4-D799-4482-92E2-5F8EF65B7FBD}" dt="2022-08-09T10:01:17.554" v="574" actId="732"/>
          <ac:picMkLst>
            <pc:docMk/>
            <pc:sldMk cId="2896305453" sldId="269"/>
            <ac:picMk id="8" creationId="{F19E4D12-A635-F7DD-41E6-74C1352337DE}"/>
          </ac:picMkLst>
        </pc:picChg>
      </pc:sldChg>
      <pc:sldChg chg="addSp delSp modSp new mod">
        <pc:chgData name="Dhanasree Kode" userId="4a282d150d7cd446" providerId="LiveId" clId="{A9E54BA4-D799-4482-92E2-5F8EF65B7FBD}" dt="2022-08-09T09:14:28.765" v="531" actId="20577"/>
        <pc:sldMkLst>
          <pc:docMk/>
          <pc:sldMk cId="1495047275" sldId="270"/>
        </pc:sldMkLst>
        <pc:spChg chg="mod">
          <ac:chgData name="Dhanasree Kode" userId="4a282d150d7cd446" providerId="LiveId" clId="{A9E54BA4-D799-4482-92E2-5F8EF65B7FBD}" dt="2022-08-09T09:14:28.765" v="531" actId="20577"/>
          <ac:spMkLst>
            <pc:docMk/>
            <pc:sldMk cId="1495047275" sldId="270"/>
            <ac:spMk id="2" creationId="{671A8B09-9E38-EF01-C740-2C77BF7CD9B0}"/>
          </ac:spMkLst>
        </pc:spChg>
        <pc:spChg chg="mod">
          <ac:chgData name="Dhanasree Kode" userId="4a282d150d7cd446" providerId="LiveId" clId="{A9E54BA4-D799-4482-92E2-5F8EF65B7FBD}" dt="2022-08-09T08:42:51.208" v="112" actId="14100"/>
          <ac:spMkLst>
            <pc:docMk/>
            <pc:sldMk cId="1495047275" sldId="270"/>
            <ac:spMk id="3" creationId="{6588F9E4-1EA0-27BF-E443-8F321DD98159}"/>
          </ac:spMkLst>
        </pc:spChg>
        <pc:picChg chg="add mod">
          <ac:chgData name="Dhanasree Kode" userId="4a282d150d7cd446" providerId="LiveId" clId="{A9E54BA4-D799-4482-92E2-5F8EF65B7FBD}" dt="2022-08-09T08:50:41.481" v="132"/>
          <ac:picMkLst>
            <pc:docMk/>
            <pc:sldMk cId="1495047275" sldId="270"/>
            <ac:picMk id="4" creationId="{B6643E27-196E-0BA4-5920-C43EB4294789}"/>
          </ac:picMkLst>
        </pc:picChg>
        <pc:picChg chg="add del mod">
          <ac:chgData name="Dhanasree Kode" userId="4a282d150d7cd446" providerId="LiveId" clId="{A9E54BA4-D799-4482-92E2-5F8EF65B7FBD}" dt="2022-08-09T08:50:45.663" v="134" actId="478"/>
          <ac:picMkLst>
            <pc:docMk/>
            <pc:sldMk cId="1495047275" sldId="270"/>
            <ac:picMk id="5" creationId="{B43FDAF9-EE22-7B53-5942-847BB5169334}"/>
          </ac:picMkLst>
        </pc:picChg>
      </pc:sldChg>
      <pc:sldChg chg="addSp delSp modSp new mod">
        <pc:chgData name="Dhanasree Kode" userId="4a282d150d7cd446" providerId="LiveId" clId="{A9E54BA4-D799-4482-92E2-5F8EF65B7FBD}" dt="2022-08-09T08:51:48.005" v="147" actId="1076"/>
        <pc:sldMkLst>
          <pc:docMk/>
          <pc:sldMk cId="3588039948" sldId="271"/>
        </pc:sldMkLst>
        <pc:picChg chg="add mod">
          <ac:chgData name="Dhanasree Kode" userId="4a282d150d7cd446" providerId="LiveId" clId="{A9E54BA4-D799-4482-92E2-5F8EF65B7FBD}" dt="2022-08-09T08:51:31.712" v="143" actId="1076"/>
          <ac:picMkLst>
            <pc:docMk/>
            <pc:sldMk cId="3588039948" sldId="271"/>
            <ac:picMk id="2" creationId="{97F51AB0-7B2E-0F6D-5F0E-54821BB46C2C}"/>
          </ac:picMkLst>
        </pc:picChg>
        <pc:picChg chg="add del mod">
          <ac:chgData name="Dhanasree Kode" userId="4a282d150d7cd446" providerId="LiveId" clId="{A9E54BA4-D799-4482-92E2-5F8EF65B7FBD}" dt="2022-08-09T08:51:37.969" v="145" actId="478"/>
          <ac:picMkLst>
            <pc:docMk/>
            <pc:sldMk cId="3588039948" sldId="271"/>
            <ac:picMk id="3" creationId="{2C2F8534-ECE8-E6AA-8311-917EABC36C3D}"/>
          </ac:picMkLst>
        </pc:picChg>
        <pc:picChg chg="add mod">
          <ac:chgData name="Dhanasree Kode" userId="4a282d150d7cd446" providerId="LiveId" clId="{A9E54BA4-D799-4482-92E2-5F8EF65B7FBD}" dt="2022-08-09T08:51:48.005" v="147" actId="1076"/>
          <ac:picMkLst>
            <pc:docMk/>
            <pc:sldMk cId="3588039948" sldId="271"/>
            <ac:picMk id="4" creationId="{D2BA4890-B610-CA72-9570-2A3D4A533933}"/>
          </ac:picMkLst>
        </pc:picChg>
      </pc:sldChg>
      <pc:sldChg chg="addSp delSp modSp add del mod">
        <pc:chgData name="Dhanasree Kode" userId="4a282d150d7cd446" providerId="LiveId" clId="{A9E54BA4-D799-4482-92E2-5F8EF65B7FBD}" dt="2022-08-09T08:56:59.281" v="180"/>
        <pc:sldMkLst>
          <pc:docMk/>
          <pc:sldMk cId="3383955898" sldId="272"/>
        </pc:sldMkLst>
        <pc:spChg chg="add del mod">
          <ac:chgData name="Dhanasree Kode" userId="4a282d150d7cd446" providerId="LiveId" clId="{A9E54BA4-D799-4482-92E2-5F8EF65B7FBD}" dt="2022-08-09T08:56:58.977" v="179" actId="478"/>
          <ac:spMkLst>
            <pc:docMk/>
            <pc:sldMk cId="3383955898" sldId="272"/>
            <ac:spMk id="7" creationId="{F2F5F830-94BC-C2E8-3143-76CA1B14A4EF}"/>
          </ac:spMkLst>
        </pc:spChg>
        <pc:picChg chg="add del">
          <ac:chgData name="Dhanasree Kode" userId="4a282d150d7cd446" providerId="LiveId" clId="{A9E54BA4-D799-4482-92E2-5F8EF65B7FBD}" dt="2022-08-09T08:56:58.977" v="179" actId="478"/>
          <ac:picMkLst>
            <pc:docMk/>
            <pc:sldMk cId="3383955898" sldId="272"/>
            <ac:picMk id="5" creationId="{E76F48F2-DBF9-18DC-7D16-965F431F0502}"/>
          </ac:picMkLst>
        </pc:picChg>
      </pc:sldChg>
      <pc:sldChg chg="addSp modSp new mod">
        <pc:chgData name="Dhanasree Kode" userId="4a282d150d7cd446" providerId="LiveId" clId="{A9E54BA4-D799-4482-92E2-5F8EF65B7FBD}" dt="2022-08-09T09:08:16.553" v="480"/>
        <pc:sldMkLst>
          <pc:docMk/>
          <pc:sldMk cId="4145557049" sldId="272"/>
        </pc:sldMkLst>
        <pc:spChg chg="mod">
          <ac:chgData name="Dhanasree Kode" userId="4a282d150d7cd446" providerId="LiveId" clId="{A9E54BA4-D799-4482-92E2-5F8EF65B7FBD}" dt="2022-08-09T08:57:22.296" v="182"/>
          <ac:spMkLst>
            <pc:docMk/>
            <pc:sldMk cId="4145557049" sldId="272"/>
            <ac:spMk id="2" creationId="{EEEAE2FB-EA30-CCAE-443D-758319902243}"/>
          </ac:spMkLst>
        </pc:spChg>
        <pc:spChg chg="mod">
          <ac:chgData name="Dhanasree Kode" userId="4a282d150d7cd446" providerId="LiveId" clId="{A9E54BA4-D799-4482-92E2-5F8EF65B7FBD}" dt="2022-08-09T08:58:45.522" v="225" actId="20577"/>
          <ac:spMkLst>
            <pc:docMk/>
            <pc:sldMk cId="4145557049" sldId="272"/>
            <ac:spMk id="3" creationId="{C0353938-839A-13E4-5C21-90090C6995E1}"/>
          </ac:spMkLst>
        </pc:spChg>
        <pc:picChg chg="add mod">
          <ac:chgData name="Dhanasree Kode" userId="4a282d150d7cd446" providerId="LiveId" clId="{A9E54BA4-D799-4482-92E2-5F8EF65B7FBD}" dt="2022-08-09T09:08:16.553" v="480"/>
          <ac:picMkLst>
            <pc:docMk/>
            <pc:sldMk cId="4145557049" sldId="272"/>
            <ac:picMk id="4" creationId="{D620BF14-1068-CE36-52DD-62E752A42472}"/>
          </ac:picMkLst>
        </pc:picChg>
      </pc:sldChg>
      <pc:sldChg chg="delSp modSp add mod">
        <pc:chgData name="Dhanasree Kode" userId="4a282d150d7cd446" providerId="LiveId" clId="{A9E54BA4-D799-4482-92E2-5F8EF65B7FBD}" dt="2022-08-09T09:22:45.256" v="557"/>
        <pc:sldMkLst>
          <pc:docMk/>
          <pc:sldMk cId="2202119649" sldId="273"/>
        </pc:sldMkLst>
        <pc:spChg chg="del mod">
          <ac:chgData name="Dhanasree Kode" userId="4a282d150d7cd446" providerId="LiveId" clId="{A9E54BA4-D799-4482-92E2-5F8EF65B7FBD}" dt="2022-08-09T09:22:45.256" v="555"/>
          <ac:spMkLst>
            <pc:docMk/>
            <pc:sldMk cId="2202119649" sldId="273"/>
            <ac:spMk id="5" creationId="{5D9E7F78-0FC5-00CA-645C-D02E51297F1D}"/>
          </ac:spMkLst>
        </pc:spChg>
        <pc:spChg chg="del mod">
          <ac:chgData name="Dhanasree Kode" userId="4a282d150d7cd446" providerId="LiveId" clId="{A9E54BA4-D799-4482-92E2-5F8EF65B7FBD}" dt="2022-08-09T09:22:45.256" v="557"/>
          <ac:spMkLst>
            <pc:docMk/>
            <pc:sldMk cId="2202119649" sldId="273"/>
            <ac:spMk id="8" creationId="{86D7411E-A6A6-4BF2-202D-71DFB954C3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F7E4-036F-ADEC-9302-448ABF782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4EE54-A79C-9027-9265-BF9FCE5E3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4A61-E897-EFAD-ED77-A1EBA3A3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CAF5-3AAD-46B3-89DB-CA93188570F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CC880-6F40-8155-8A99-1860B0AA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0293F-69D7-6929-FACA-326C87AA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741E-F26B-44E4-81C9-2509C5F53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38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E912-4536-C315-741C-197FD0FE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4356C-133A-7F1C-A77E-A2D143168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F2E26-5D7A-6FDD-D60D-F289AA30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CAF5-3AAD-46B3-89DB-CA93188570F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35B9-582B-8ACD-44CB-8F5ED3AF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B62FB-4034-1E32-DDB0-F6BFA412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741E-F26B-44E4-81C9-2509C5F53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30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0EC70-2FEC-B42C-F207-8F49EC6E5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F325E-7BA6-8201-4A0D-5053AC483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FAAA-9C1B-46AE-2115-44922F28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CAF5-3AAD-46B3-89DB-CA93188570F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B84C5-9965-967F-BCC0-7CAC83B8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266C1-18E2-A184-2B20-168B31D8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741E-F26B-44E4-81C9-2509C5F53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24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1233-4763-D365-4CEE-DF09EB84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3F26-3206-231D-7BAA-F0FD492CA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B4496-84DC-38DC-6545-95520107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CAF5-3AAD-46B3-89DB-CA93188570F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A8E94-07D0-BAFF-F925-AAD54040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4FC88-9EBC-E407-FB73-A21E038B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741E-F26B-44E4-81C9-2509C5F53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60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B550-845C-2DCF-C8DB-92AF63F3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E6338-A2ED-636B-D1F3-9364D1A41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2681-E6F1-EAC9-7BD8-903A6304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CAF5-3AAD-46B3-89DB-CA93188570F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9814D-C013-A672-1FA4-FB9C247F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8DC40-239A-565C-3669-AB9369AD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741E-F26B-44E4-81C9-2509C5F53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57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F61E-DE81-858D-E10D-85F76E24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D5B7-6D15-C4FA-C8B5-13B4A5B0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DDF1A-BC60-649C-FBD8-118F1F357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67399-9278-12C1-E2A6-DBD020F7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CAF5-3AAD-46B3-89DB-CA93188570F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174D3-C0A3-89D7-ACB8-3684846F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EFA77-3E9D-A5C4-E85C-01C2503E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741E-F26B-44E4-81C9-2509C5F53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0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5D14-5A89-68E7-5A8C-98EBB2D3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6FAFD-BDA7-A42F-05EA-BC66DEADC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53E83-E458-DE0B-D81A-11DB2E099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D1DD7-0CD8-8BBB-806F-FE1BB2D03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AD63B-A94E-34E8-FC1A-71951B25C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8B771-97CE-D9F5-F188-86F104F8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CAF5-3AAD-46B3-89DB-CA93188570F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AF1E5-625F-F6A2-C42E-B9D92805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D08BE-53FD-5EEC-68C6-101D8388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741E-F26B-44E4-81C9-2509C5F53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25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B19D-04E7-4324-356A-1067A767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EA9B4-69D7-5CD2-F3B5-AD662C17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CAF5-3AAD-46B3-89DB-CA93188570F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9C0D6-D61A-D6AF-C89F-A55EB661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DFF05-EDED-4D95-2CC0-60AD3109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741E-F26B-44E4-81C9-2509C5F53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80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F009B-5F02-421D-BF08-2C47D8D9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CAF5-3AAD-46B3-89DB-CA93188570F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BFF18-A2EB-6A15-8B23-4858D460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34EEF-DF53-242B-323E-8B51F4AB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741E-F26B-44E4-81C9-2509C5F53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04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F7D9-C7A3-219F-55F0-E483DD59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8CDE-0B0E-5360-E900-B333A571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FD9FF-AD6D-EC07-A86A-E80652E59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1D02B-021F-AAE3-CE03-5E3ABA69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CAF5-3AAD-46B3-89DB-CA93188570F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2C727-4C79-7F9E-9A15-78D6E91C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E4837-DE53-AE2C-0CE6-69E16C4E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741E-F26B-44E4-81C9-2509C5F53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83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F0AB-75C7-82AB-9103-4C1C3607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ACAAE-E68A-1857-57FA-DBA905F5F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27FD1-744A-17AC-1575-BEFB64534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A693F-69D4-62C0-427A-6E7FA826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CAF5-3AAD-46B3-89DB-CA93188570F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7DAB9-0210-803C-4B04-104563FB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F694B-0781-E388-FC15-BCA0DBEA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741E-F26B-44E4-81C9-2509C5F53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56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DC5F0-8476-BF55-F1D5-DE427175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9E9A1-9313-F8D6-363B-630C2D2CC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D7033-520F-2196-8DD9-D81BBD7B5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4CAF5-3AAD-46B3-89DB-CA93188570F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BB8B9-5DCB-6041-5877-B5F6C803E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018FA-580A-AD02-8765-5BF0A1503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741E-F26B-44E4-81C9-2509C5F53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7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sashwini412/PFSD" TargetMode="External"/><Relationship Id="rId2" Type="http://schemas.openxmlformats.org/officeDocument/2006/relationships/hyperlink" Target="https://github.com/Akshaya345/PFS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github.com/DhanaSree999/PFSD" TargetMode="External"/><Relationship Id="rId4" Type="http://schemas.openxmlformats.org/officeDocument/2006/relationships/hyperlink" Target="https://github.com/subhathish/PFS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ert.org/research/an-implimentation-of-an-online-based-registration-system-in-tertiary-institutions-in-zimbabwe-IJERTV2IS100988.pdf" TargetMode="External"/><Relationship Id="rId2" Type="http://schemas.openxmlformats.org/officeDocument/2006/relationships/hyperlink" Target="https://www.academia.edu/3410337/Challenges_of_Students_Online_Registration_Syste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6EA1-8716-4C65-3B64-195C4C49F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28" y="634869"/>
            <a:ext cx="10932944" cy="2288368"/>
          </a:xfrm>
        </p:spPr>
        <p:txBody>
          <a:bodyPr>
            <a:normAutofit fontScale="90000"/>
          </a:bodyPr>
          <a:lstStyle/>
          <a:p>
            <a:r>
              <a:rPr lang="en-IN" sz="5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 FULL STACK DEVELOPMENT</a:t>
            </a:r>
            <a:br>
              <a:rPr lang="en-IN" sz="60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u="sng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TOPIC</a:t>
            </a:r>
            <a:r>
              <a:rPr lang="en-IN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:</a:t>
            </a:r>
            <a:r>
              <a:rPr lang="en-IN" dirty="0">
                <a:ln>
                  <a:noFill/>
                </a:ln>
                <a:solidFill>
                  <a:srgbClr val="002060"/>
                </a:solidFill>
                <a:effectLst/>
                <a:latin typeface="Bahnschrift SemiCondensed" panose="020B0502040204020203" pitchFamily="34" charset="0"/>
              </a:rPr>
              <a:t>HTML CODE GENERATOR TOOL</a:t>
            </a:r>
            <a:endParaRPr lang="en-IN" sz="6700" dirty="0">
              <a:solidFill>
                <a:srgbClr val="00206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A416C-EAAA-7019-B4FA-50DC23ECC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4343"/>
            <a:ext cx="9144000" cy="3307000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r>
              <a:rPr lang="en-IN" sz="1800" dirty="0">
                <a:solidFill>
                  <a:schemeClr val="accent6">
                    <a:lumMod val="75000"/>
                  </a:schemeClr>
                </a:solidFill>
              </a:rPr>
              <a:t>B. Akshaya(2110030345)</a:t>
            </a:r>
          </a:p>
          <a:p>
            <a:r>
              <a:rPr lang="en-IN" sz="1800" dirty="0">
                <a:solidFill>
                  <a:schemeClr val="accent6">
                    <a:lumMod val="75000"/>
                  </a:schemeClr>
                </a:solidFill>
              </a:rPr>
              <a:t>U. Yesashwini(2110030412)</a:t>
            </a:r>
          </a:p>
          <a:p>
            <a:r>
              <a:rPr lang="en-IN" sz="1800" dirty="0">
                <a:solidFill>
                  <a:schemeClr val="accent6">
                    <a:lumMod val="75000"/>
                  </a:schemeClr>
                </a:solidFill>
              </a:rPr>
              <a:t>P. Subhatish(2110030426)</a:t>
            </a:r>
          </a:p>
          <a:p>
            <a:r>
              <a:rPr lang="en-IN" sz="1800" dirty="0">
                <a:solidFill>
                  <a:schemeClr val="accent6">
                    <a:lumMod val="75000"/>
                  </a:schemeClr>
                </a:solidFill>
              </a:rPr>
              <a:t>K. Dhana Sree(2110030444)</a:t>
            </a:r>
          </a:p>
          <a:p>
            <a:endParaRPr lang="en-IN" sz="1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Under the guidance of 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(Ms. Madhu Priya)</a:t>
            </a:r>
          </a:p>
          <a:p>
            <a:endParaRPr lang="en-IN" dirty="0"/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98F0BA17-9365-2132-8332-29B1E68CAAE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3198" y="5198924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784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E2FB-EA30-CCAE-443D-75831990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GITHUB SETUP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3938-839A-13E4-5C21-90090C69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https://github.com/Akshaya345/PFSD</a:t>
            </a:r>
            <a:endParaRPr lang="en-IN" dirty="0"/>
          </a:p>
          <a:p>
            <a:r>
              <a:rPr lang="en-IN" dirty="0">
                <a:hlinkClick r:id="rId3"/>
              </a:rPr>
              <a:t>https://github.com/yesashwini412/PFSD</a:t>
            </a:r>
            <a:endParaRPr lang="en-IN" dirty="0"/>
          </a:p>
          <a:p>
            <a:r>
              <a:rPr lang="en-GB" dirty="0">
                <a:hlinkClick r:id="rId4"/>
              </a:rPr>
              <a:t>https://github.com/subhathish/PFSD</a:t>
            </a:r>
            <a:endParaRPr lang="en-GB" dirty="0"/>
          </a:p>
          <a:p>
            <a:r>
              <a:rPr lang="en-IN" dirty="0">
                <a:hlinkClick r:id="rId5"/>
              </a:rPr>
              <a:t>https://github.com/DhanaSree999/PFSD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D620BF14-1068-CE36-52DD-62E752A4247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555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A7A7-D68A-D11E-7F4D-FAC74840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Github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setup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544DDE-77AF-7348-F57A-06DEAD46F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494" y="2509447"/>
            <a:ext cx="4357679" cy="2829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BB67D3-BEAF-021B-79F4-17A300150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70" y="2466431"/>
            <a:ext cx="4627059" cy="28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1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A809BC-D7A2-F42F-0468-7D79AC270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075" y="1736633"/>
            <a:ext cx="4664424" cy="2915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834E9E-6E6B-651F-48BA-6729883CB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22" y="1736633"/>
            <a:ext cx="4955881" cy="29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1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E6FF-CE19-3EEA-80EB-46A8AF4D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GB" sz="3600" b="1" dirty="0">
                <a:solidFill>
                  <a:srgbClr val="C00000"/>
                </a:solidFill>
                <a:latin typeface="Berlin Sans FB Demi" panose="020E0802020502020306" pitchFamily="34" charset="0"/>
              </a:rPr>
            </a:br>
            <a:r>
              <a:rPr lang="en-GB" sz="36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8.TOOLS SETUP</a:t>
            </a:r>
            <a:br>
              <a:rPr lang="en-IN" sz="3600" b="1" dirty="0">
                <a:solidFill>
                  <a:srgbClr val="C00000"/>
                </a:solidFill>
                <a:latin typeface="Berlin Sans FB Demi" panose="020E0802020502020306" pitchFamily="34" charset="0"/>
              </a:rPr>
            </a:br>
            <a:endParaRPr lang="en-IN" sz="3600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E24C7-1806-0753-F6A0-A37FB347E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b="1" u="sng" dirty="0">
                <a:latin typeface="+mj-lt"/>
                <a:ea typeface="+mj-ea"/>
                <a:cs typeface="+mj-cs"/>
              </a:rPr>
              <a:t>Django</a:t>
            </a:r>
          </a:p>
          <a:p>
            <a:pPr marL="0" indent="0">
              <a:buNone/>
            </a:pPr>
            <a:r>
              <a:rPr lang="en-GB" sz="3200" dirty="0">
                <a:latin typeface="+mj-lt"/>
                <a:ea typeface="+mj-ea"/>
                <a:cs typeface="+mj-cs"/>
              </a:rPr>
              <a:t>Django is a high-level Python web framework that enables development of secure and maintainable websites.</a:t>
            </a:r>
          </a:p>
          <a:p>
            <a:r>
              <a:rPr lang="en-GB" sz="4000" b="1" u="sng" dirty="0">
                <a:latin typeface="+mj-lt"/>
                <a:ea typeface="+mj-ea"/>
                <a:cs typeface="+mj-cs"/>
              </a:rPr>
              <a:t>MySQL</a:t>
            </a:r>
          </a:p>
          <a:p>
            <a:pPr marL="0" indent="0">
              <a:buNone/>
            </a:pP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MySQL is a database management system.</a:t>
            </a:r>
          </a:p>
          <a:p>
            <a:pPr marL="0" indent="0">
              <a:buNone/>
            </a:pP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MySQL is ideal for storing application data in multiple tables, specifically web application data.</a:t>
            </a:r>
          </a:p>
          <a:p>
            <a:pPr marL="0" indent="0">
              <a:buNone/>
            </a:pPr>
            <a:endParaRPr lang="en-GB" sz="4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4B4C8A31-162C-7B6D-5261-67F439E703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349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E274-C0C2-5F91-F334-568FC0F5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9.WORK ALLOCATION TO TEAM MEMBERS</a:t>
            </a:r>
            <a:endParaRPr lang="en-IN" sz="3600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8C0B0CC-A404-1816-BAAD-10554794F0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958246"/>
              </p:ext>
            </p:extLst>
          </p:nvPr>
        </p:nvGraphicFramePr>
        <p:xfrm>
          <a:off x="1428771" y="2169923"/>
          <a:ext cx="9198168" cy="271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727">
                  <a:extLst>
                    <a:ext uri="{9D8B030D-6E8A-4147-A177-3AD203B41FA5}">
                      <a16:colId xmlns:a16="http://schemas.microsoft.com/office/drawing/2014/main" val="677607400"/>
                    </a:ext>
                  </a:extLst>
                </a:gridCol>
                <a:gridCol w="1804220">
                  <a:extLst>
                    <a:ext uri="{9D8B030D-6E8A-4147-A177-3AD203B41FA5}">
                      <a16:colId xmlns:a16="http://schemas.microsoft.com/office/drawing/2014/main" val="2208404752"/>
                    </a:ext>
                  </a:extLst>
                </a:gridCol>
                <a:gridCol w="1944249">
                  <a:extLst>
                    <a:ext uri="{9D8B030D-6E8A-4147-A177-3AD203B41FA5}">
                      <a16:colId xmlns:a16="http://schemas.microsoft.com/office/drawing/2014/main" val="1505884035"/>
                    </a:ext>
                  </a:extLst>
                </a:gridCol>
                <a:gridCol w="4175972">
                  <a:extLst>
                    <a:ext uri="{9D8B030D-6E8A-4147-A177-3AD203B41FA5}">
                      <a16:colId xmlns:a16="http://schemas.microsoft.com/office/drawing/2014/main" val="2190923836"/>
                    </a:ext>
                  </a:extLst>
                </a:gridCol>
              </a:tblGrid>
              <a:tr h="543496">
                <a:tc>
                  <a:txBody>
                    <a:bodyPr/>
                    <a:lstStyle/>
                    <a:p>
                      <a:r>
                        <a:rPr lang="en-GB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ROLL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DIVISION OF WORK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30898"/>
                  </a:ext>
                </a:extLst>
              </a:tr>
              <a:tr h="543496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2110030345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B.AKSHAYA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Communication, Software documentation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12086"/>
                  </a:ext>
                </a:extLst>
              </a:tr>
              <a:tr h="543496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2110030412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U.YESASHWINI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planning, testing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53944"/>
                  </a:ext>
                </a:extLst>
              </a:tr>
              <a:tr h="53605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2110030426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P.SUBHATHISH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Modeling</a:t>
                      </a:r>
                      <a:r>
                        <a:rPr lang="en-GB" dirty="0"/>
                        <a:t>(front-end), review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63253"/>
                  </a:ext>
                </a:extLst>
              </a:tr>
              <a:tr h="543496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2110030444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K.DHANA SREE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Development(Back-end), maintenance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46487"/>
                  </a:ext>
                </a:extLst>
              </a:tr>
            </a:tbl>
          </a:graphicData>
        </a:graphic>
      </p:graphicFrame>
      <p:pic>
        <p:nvPicPr>
          <p:cNvPr id="3" name="Picture 2" descr="KL Deemed to be University Hyderabad">
            <a:extLst>
              <a:ext uri="{FF2B5EF4-FFF2-40B4-BE49-F238E27FC236}">
                <a16:creationId xmlns:a16="http://schemas.microsoft.com/office/drawing/2014/main" id="{4AE0DA8A-FA07-1705-72E9-6EC7AA261D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173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F51AB0-7B2E-0F6D-5F0E-54821BB46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29" y="1308695"/>
            <a:ext cx="8559998" cy="4240610"/>
          </a:xfrm>
          <a:prstGeom prst="rect">
            <a:avLst/>
          </a:prstGeom>
        </p:spPr>
      </p:pic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D2BA4890-B610-CA72-9570-2A3D4A5339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2887" y="5185231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803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4BA-43A9-43C0-08C2-8B53EDCB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1.PROBLEM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3FA31-F17F-DBC7-3EB9-D30A7DFC8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creating a web application for university registration as part of our project.</a:t>
            </a:r>
          </a:p>
          <a:p>
            <a:r>
              <a:rPr lang="en-GB" dirty="0"/>
              <a:t>Manual registration is tedious and takes a lot of time and labor.</a:t>
            </a:r>
          </a:p>
          <a:p>
            <a:r>
              <a:rPr lang="en-GB" dirty="0"/>
              <a:t>In Online, we can access it from anywhere, doesn't require human labor or assistance from others.</a:t>
            </a:r>
          </a:p>
          <a:p>
            <a:r>
              <a:rPr lang="en-GB" dirty="0"/>
              <a:t>By managing the data with correct authentication, we can reduce the workload of all those manually involved and lessen the effort.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85AE3FCA-D109-24DC-66CB-0BA345D33B7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2186" y="5229719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679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E6FF-CE19-3EEA-80EB-46A8AF4D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87" y="322485"/>
            <a:ext cx="10974774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2.DOCUMENTATION (LITERATURE REVIEW)</a:t>
            </a:r>
            <a:endParaRPr lang="en-IN" sz="3600" b="1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E24C7-1806-0753-F6A0-A37FB347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7759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https://www.academia.edu/3410337/Challenges_of_Students_Online_Registration_System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hlinkClick r:id="rId3"/>
              </a:rPr>
              <a:t>https://www.ijert.org/research/an-implimentation-of-an-online-based-registration-system-in-tertiary-institutions-in-zimbabwe-IJERTV2IS100988.pdf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085641EF-7634-6C77-5322-50DCED410D9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05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20CB-3ECC-2564-1187-24E4CCF7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1" y="95069"/>
            <a:ext cx="10880018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DOCUMENTATION (LITERATURE REVIEW)</a:t>
            </a:r>
            <a:endParaRPr lang="en-IN" sz="3600" dirty="0">
              <a:latin typeface="Berlin Sans FB Demi" panose="020E0802020502020306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6334C8-523B-BED8-788D-2E5A9C4F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7" y="1119678"/>
            <a:ext cx="6418207" cy="5198080"/>
          </a:xfrm>
          <a:prstGeom prst="rect">
            <a:avLst/>
          </a:prstGeom>
        </p:spPr>
      </p:pic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72158A15-FA67-7FA8-9CE9-D8B1C45E7F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99B962-D67C-EE03-511D-99F4A01865C8}"/>
              </a:ext>
            </a:extLst>
          </p:cNvPr>
          <p:cNvSpPr txBox="1"/>
          <p:nvPr/>
        </p:nvSpPr>
        <p:spPr>
          <a:xfrm>
            <a:off x="6427682" y="2795388"/>
            <a:ext cx="5369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Statistics of issues faced in many universities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Network glitch.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Students face many issues while accessing that are to be resolved.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88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D6DC-159A-4F9E-E0DF-0F7F792B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3.EXISTING SOLUTIONS</a:t>
            </a:r>
            <a:r>
              <a:rPr lang="en-GB" sz="36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 </a:t>
            </a:r>
            <a:endParaRPr lang="en-IN" sz="3600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3F04-BAD8-3C77-AA01-B1D213FC1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LMS</a:t>
            </a:r>
          </a:p>
          <a:p>
            <a:r>
              <a:rPr lang="en-GB" dirty="0"/>
              <a:t>ERP</a:t>
            </a:r>
          </a:p>
          <a:p>
            <a:r>
              <a:rPr lang="en-GB" dirty="0"/>
              <a:t>OFFLINE REGISTRATION</a:t>
            </a:r>
          </a:p>
          <a:p>
            <a:endParaRPr lang="en-IN" dirty="0"/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9AB31991-F2FF-1D72-A131-79EA7EEE757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283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5EAE-CF6F-AC98-4641-7120BB12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4.OUR OBJECTIVE</a:t>
            </a:r>
            <a:endParaRPr lang="en-IN" sz="3600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FA52-3A57-2AF0-E487-237959A4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identify the challenges of the online course registration system.</a:t>
            </a:r>
          </a:p>
          <a:p>
            <a:r>
              <a:rPr lang="en-GB" dirty="0"/>
              <a:t>To review and evaluate the online registration website.</a:t>
            </a:r>
          </a:p>
          <a:p>
            <a:r>
              <a:rPr lang="en-GB" dirty="0"/>
              <a:t>Check whether the issues are cleared through our web application or not.</a:t>
            </a:r>
            <a:endParaRPr lang="en-IN" dirty="0"/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8F406652-1837-240D-DF3B-FD00EF32498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703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8B09-9E38-EF01-C740-2C77BF7C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21" y="365125"/>
            <a:ext cx="11408679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5.ADDITIONAL FEATURES IN OUR WEB APPLICATION</a:t>
            </a:r>
            <a:endParaRPr lang="en-IN" sz="3600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8F9E4-1EA0-27BF-E443-8F321DD98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634"/>
          </a:xfrm>
        </p:spPr>
        <p:txBody>
          <a:bodyPr/>
          <a:lstStyle/>
          <a:p>
            <a:r>
              <a:rPr lang="en-IN" dirty="0"/>
              <a:t>Offer opportunities to provide feedback.</a:t>
            </a:r>
          </a:p>
          <a:p>
            <a:r>
              <a:rPr lang="en-IN" dirty="0"/>
              <a:t>Add a questionnaire forum to rectify doubts regarding registration.</a:t>
            </a:r>
          </a:p>
          <a:p>
            <a:r>
              <a:rPr lang="en-IN" dirty="0"/>
              <a:t>An instructor/mentor to respond to your doubts.</a:t>
            </a:r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B6643E27-196E-0BA4-5920-C43EB429478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504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58F8-BF41-E649-8A38-909D095D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795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6.USE CASE DIAGRAM</a:t>
            </a:r>
            <a:endParaRPr lang="en-IN" sz="3600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" name="Picture 5" descr="KL Deemed to be University Hyderabad">
            <a:extLst>
              <a:ext uri="{FF2B5EF4-FFF2-40B4-BE49-F238E27FC236}">
                <a16:creationId xmlns:a16="http://schemas.microsoft.com/office/drawing/2014/main" id="{D1B8315E-05B2-C85B-83EF-68C26EED35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9741" y="487253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9E4D12-A635-F7DD-41E6-74C1352337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166"/>
          <a:stretch/>
        </p:blipFill>
        <p:spPr>
          <a:xfrm>
            <a:off x="2946926" y="1392920"/>
            <a:ext cx="4775676" cy="44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0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E6FF-CE19-3EEA-80EB-46A8AF4D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10" y="978490"/>
            <a:ext cx="10515600" cy="795642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7.GITHUB SETUP</a:t>
            </a:r>
            <a:br>
              <a:rPr lang="en-GB" sz="3600" b="1" dirty="0">
                <a:latin typeface="Berlin Sans FB Demi" panose="020E0802020502020306" pitchFamily="34" charset="0"/>
              </a:rPr>
            </a:br>
            <a:br>
              <a:rPr lang="en-GB" sz="3600" b="1" dirty="0">
                <a:latin typeface="Berlin Sans FB Demi" panose="020E0802020502020306" pitchFamily="34" charset="0"/>
              </a:rPr>
            </a:br>
            <a:endParaRPr lang="en-IN" sz="3600" b="1" dirty="0">
              <a:latin typeface="Berlin Sans FB Demi" panose="020E0802020502020306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6F48F2-DBF9-18DC-7D16-965F431F0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540" y="2259942"/>
            <a:ext cx="696214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558AA4-BD94-4D8A-4312-F0447415280D}"/>
              </a:ext>
            </a:extLst>
          </p:cNvPr>
          <p:cNvSpPr txBox="1"/>
          <p:nvPr/>
        </p:nvSpPr>
        <p:spPr>
          <a:xfrm>
            <a:off x="2595448" y="1774132"/>
            <a:ext cx="62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https://github.com/DhanaSree999/PFSD/settings/access</a:t>
            </a:r>
          </a:p>
        </p:txBody>
      </p:sp>
      <p:pic>
        <p:nvPicPr>
          <p:cNvPr id="3" name="Picture 2" descr="KL Deemed to be University Hyderabad">
            <a:extLst>
              <a:ext uri="{FF2B5EF4-FFF2-40B4-BE49-F238E27FC236}">
                <a16:creationId xmlns:a16="http://schemas.microsoft.com/office/drawing/2014/main" id="{4DE9D383-52D5-5F90-D822-3B0061077AC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78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437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Bahnschrift SemiCondensed</vt:lpstr>
      <vt:lpstr>Berlin Sans FB Demi</vt:lpstr>
      <vt:lpstr>Calibri</vt:lpstr>
      <vt:lpstr>Calibri Light</vt:lpstr>
      <vt:lpstr>Wingdings</vt:lpstr>
      <vt:lpstr>Office Theme</vt:lpstr>
      <vt:lpstr>PYTHON FULL STACK DEVELOPMENT  TOPIC:HTML CODE GENERATOR TOOL</vt:lpstr>
      <vt:lpstr>1.PROBLEM STATEMENT AND DOMAIN</vt:lpstr>
      <vt:lpstr>2.DOCUMENTATION (LITERATURE REVIEW)</vt:lpstr>
      <vt:lpstr>DOCUMENTATION (LITERATURE REVIEW)</vt:lpstr>
      <vt:lpstr>3.EXISTING SOLUTIONS </vt:lpstr>
      <vt:lpstr>4.OUR OBJECTIVE</vt:lpstr>
      <vt:lpstr>5.ADDITIONAL FEATURES IN OUR WEB APPLICATION</vt:lpstr>
      <vt:lpstr>6.USE CASE DIAGRAM</vt:lpstr>
      <vt:lpstr>7.GITHUB SETUP  </vt:lpstr>
      <vt:lpstr>GITHUB SETUP</vt:lpstr>
      <vt:lpstr>Github setup</vt:lpstr>
      <vt:lpstr>PowerPoint Presentation</vt:lpstr>
      <vt:lpstr> 8.TOOLS SETUP </vt:lpstr>
      <vt:lpstr>9.WORK ALLOCATION TO TEAM MEMBERS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Full Stack Development  HTML CODE GENERATOR TOOL</dc:title>
  <dc:creator>Dhanasree Kode</dc:creator>
  <cp:lastModifiedBy>Dhanasree Kode</cp:lastModifiedBy>
  <cp:revision>6</cp:revision>
  <dcterms:created xsi:type="dcterms:W3CDTF">2022-08-08T15:12:31Z</dcterms:created>
  <dcterms:modified xsi:type="dcterms:W3CDTF">2022-08-15T09:42:44Z</dcterms:modified>
</cp:coreProperties>
</file>