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37E"/>
    <a:srgbClr val="102027"/>
    <a:srgbClr val="1B263B"/>
    <a:srgbClr val="6C757D"/>
    <a:srgbClr val="263238"/>
    <a:srgbClr val="4A4A4A"/>
    <a:srgbClr val="34495E"/>
    <a:srgbClr val="2C3E50"/>
    <a:srgbClr val="B39DDB"/>
    <a:srgbClr val="4FC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B20-B46A-D4A0-3EFA-A1E8492E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7719-5BC6-BBFA-780E-5A91D9D6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9BD3-28B4-4CAF-FC43-7D292EC0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9E22-3D2A-CAEB-2C59-9CA82C9A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7725-CF1C-B308-C4FD-A975ABD5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2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B8FD-480B-D1FA-9E93-936F4376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9127-92A6-AAAE-02D1-2F53D1BA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D174-780E-0926-C93E-5E00FF3E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BB5D-2FDB-86F5-5559-2FD36B93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1ECC-2F4D-BD17-483D-294B2EA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64A46-71E5-C907-1206-5C26FADBD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7AF4-BA06-DEB3-9A44-5164F3C3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F5E2-3A9E-F754-B062-1A2B4840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11F7-2735-69CA-F06B-F5DE6A98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146A-BAE0-337F-1D53-C6004A5F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D981-F8C1-A7D0-A011-7A0FD8FC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4EAA-63B2-1A39-6196-110D6DFE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AAF6-A1AB-CE93-9E0B-11734300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F576-6BA6-8A2A-D032-B36DC860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B6F2-9C39-9250-5719-C7BCC8D9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0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E3D2-8FF0-933A-410C-C8E1288F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F696-0D94-D9B2-687F-F54BD97A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3AE26-7B42-DAC5-D8F4-DD7493CF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0D2D-84EE-9A5C-917A-F921B5E6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5A35-2F57-04C6-AA80-B825B7A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3631-1794-29E3-044D-AD40D052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2960-C7BD-AE10-2C8D-FB2B0322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35E77-8133-BC53-10D2-CAF912BDB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C9C5-4358-72B5-38C4-E3C80818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15C1-60FD-B99D-AE5C-5474DE48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4DD0-AB6F-C2F7-A465-BDC09449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03B6-9880-05BB-FA0D-FD14C637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6B23-CAE4-A95D-D3B6-1E9F795E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1576D-3EC3-2DB6-7DD7-B9D5A0AC5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5D064-7499-4151-E7D8-DF579018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25901-08CF-9B36-4C01-E5C132FEB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056DF-6E94-EA42-85CF-E8E3F70A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6B542-5E50-C044-C98D-D4DF4DBE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3533-57A4-725B-8650-81F5FB94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4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4A3E-E153-C213-0C19-AB3A82E1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C1A3E-FE09-9033-C6B1-79CD159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C2CED-3F56-90C1-0B9D-0D191328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39A0-DB8B-D7AB-9948-697D1F24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A6C2D-7417-7A40-3BEE-414BD23C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8959C-8120-4F35-8227-B4ACDA82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17631-C0EE-5142-C9C9-F653A5E0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C4D8-AD1F-7213-7B1F-5B545709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50BB-0D37-0508-2328-B84CD4E2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E360-CB40-95B4-B028-1B7B8F6C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5FCF2-46C8-ED54-259F-E2195A5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6B602-5F0D-AA0B-0B2D-A9DF440A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11F2-47BD-2A1E-BBD9-38C652E6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CE40-ABF3-502A-1ACE-A46AE8C6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09171-720A-5AE9-AE1A-82472B62A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C547-1169-404C-14BE-6BE5662A2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C5EC-7A2E-2C9A-7579-B7FF391F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CD040-B176-753D-EA3B-0A64D422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A05E-ED2F-0E6A-B0C7-823D5B9A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5FE94-D130-7BC0-26A9-85939337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7CFA-031F-4897-AD79-1CC4E74B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C139-478E-D106-1D72-B944EE34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16C0-1DE8-4710-8919-B28EB6147A2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D8C9-2401-88B2-2E54-41B11071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3050-50A4-49C7-E176-9E56F152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FE95-663A-4B31-8433-43609652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54C35A-F87A-E58F-FC59-B8AAF0448641}"/>
              </a:ext>
            </a:extLst>
          </p:cNvPr>
          <p:cNvSpPr/>
          <p:nvPr/>
        </p:nvSpPr>
        <p:spPr>
          <a:xfrm>
            <a:off x="140678" y="320842"/>
            <a:ext cx="717452" cy="6389450"/>
          </a:xfrm>
          <a:prstGeom prst="roundRect">
            <a:avLst/>
          </a:prstGeom>
          <a:solidFill>
            <a:srgbClr val="1020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6CC80-C231-24A0-9E05-0EF364F0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" y="2237527"/>
            <a:ext cx="365760" cy="365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CE23E-8978-D18C-03B3-ACC4656A1A4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" y="1340838"/>
            <a:ext cx="365760" cy="36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754A7-26FA-1179-298F-C2BDF91B973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" y="444148"/>
            <a:ext cx="365760" cy="365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04B95B-E6ED-C403-D926-A56092B37131}"/>
              </a:ext>
            </a:extLst>
          </p:cNvPr>
          <p:cNvSpPr txBox="1"/>
          <p:nvPr/>
        </p:nvSpPr>
        <p:spPr>
          <a:xfrm>
            <a:off x="-131886" y="806933"/>
            <a:ext cx="123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EC089-D961-FE13-A9B5-7DCACB58EFA2}"/>
              </a:ext>
            </a:extLst>
          </p:cNvPr>
          <p:cNvSpPr txBox="1"/>
          <p:nvPr/>
        </p:nvSpPr>
        <p:spPr>
          <a:xfrm>
            <a:off x="-131886" y="1703622"/>
            <a:ext cx="123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2AFE2-BA6D-5490-E4D3-21CBF06D62C3}"/>
              </a:ext>
            </a:extLst>
          </p:cNvPr>
          <p:cNvSpPr txBox="1"/>
          <p:nvPr/>
        </p:nvSpPr>
        <p:spPr>
          <a:xfrm>
            <a:off x="-119575" y="2600311"/>
            <a:ext cx="123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Refresh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9DF9D5-0D38-C939-756E-790A5DC06C7D}"/>
              </a:ext>
            </a:extLst>
          </p:cNvPr>
          <p:cNvSpPr/>
          <p:nvPr/>
        </p:nvSpPr>
        <p:spPr>
          <a:xfrm>
            <a:off x="977705" y="4023361"/>
            <a:ext cx="3433874" cy="2686932"/>
          </a:xfrm>
          <a:prstGeom prst="roundRect">
            <a:avLst>
              <a:gd name="adj" fmla="val 7766"/>
            </a:avLst>
          </a:prstGeom>
          <a:solidFill>
            <a:srgbClr val="1B263B">
              <a:alpha val="8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43D55D-9306-76BE-0C98-8DE6E3FCA04B}"/>
              </a:ext>
            </a:extLst>
          </p:cNvPr>
          <p:cNvSpPr/>
          <p:nvPr/>
        </p:nvSpPr>
        <p:spPr>
          <a:xfrm>
            <a:off x="4669302" y="4023360"/>
            <a:ext cx="3433874" cy="2686932"/>
          </a:xfrm>
          <a:prstGeom prst="roundRect">
            <a:avLst>
              <a:gd name="adj" fmla="val 7766"/>
            </a:avLst>
          </a:prstGeom>
          <a:solidFill>
            <a:srgbClr val="1B263B">
              <a:alpha val="8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F3CBE9-8278-6D28-0518-6E171C47B749}"/>
              </a:ext>
            </a:extLst>
          </p:cNvPr>
          <p:cNvSpPr/>
          <p:nvPr/>
        </p:nvSpPr>
        <p:spPr>
          <a:xfrm>
            <a:off x="6445348" y="2646965"/>
            <a:ext cx="2548012" cy="1177797"/>
          </a:xfrm>
          <a:prstGeom prst="roundRect">
            <a:avLst/>
          </a:prstGeom>
          <a:solidFill>
            <a:srgbClr val="1B263B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55145F-9E6B-7297-69C8-E6DDE5794F21}"/>
              </a:ext>
            </a:extLst>
          </p:cNvPr>
          <p:cNvSpPr/>
          <p:nvPr/>
        </p:nvSpPr>
        <p:spPr>
          <a:xfrm>
            <a:off x="6445348" y="1190374"/>
            <a:ext cx="2548012" cy="1177798"/>
          </a:xfrm>
          <a:prstGeom prst="roundRect">
            <a:avLst/>
          </a:prstGeom>
          <a:gradFill flip="none" rotWithShape="1">
            <a:gsLst>
              <a:gs pos="72000">
                <a:srgbClr val="777DFD"/>
              </a:gs>
              <a:gs pos="26000">
                <a:srgbClr val="777DFD"/>
              </a:gs>
              <a:gs pos="100000">
                <a:srgbClr val="D56BD0"/>
              </a:gs>
              <a:gs pos="0">
                <a:srgbClr val="D56BD0">
                  <a:alpha val="66667"/>
                </a:srgbClr>
              </a:gs>
            </a:gsLst>
            <a:lin ang="2700000" scaled="0"/>
            <a:tileRect/>
          </a:gradFill>
          <a:ln>
            <a:noFill/>
          </a:ln>
          <a:effectLst>
            <a:outerShdw blurRad="76200" dist="76200" dir="2700000" algn="tl" rotWithShape="0">
              <a:srgbClr val="271DF3">
                <a:alpha val="1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83DEB-ABDD-5A9C-0E2B-B9855B29AB62}"/>
              </a:ext>
            </a:extLst>
          </p:cNvPr>
          <p:cNvSpPr/>
          <p:nvPr/>
        </p:nvSpPr>
        <p:spPr>
          <a:xfrm>
            <a:off x="9253613" y="2646963"/>
            <a:ext cx="2548012" cy="1177798"/>
          </a:xfrm>
          <a:prstGeom prst="roundRect">
            <a:avLst/>
          </a:prstGeom>
          <a:solidFill>
            <a:srgbClr val="1B263B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C09852-BB46-156A-CF11-2C110E06E318}"/>
              </a:ext>
            </a:extLst>
          </p:cNvPr>
          <p:cNvSpPr/>
          <p:nvPr/>
        </p:nvSpPr>
        <p:spPr>
          <a:xfrm>
            <a:off x="9253613" y="1190374"/>
            <a:ext cx="2548012" cy="1177798"/>
          </a:xfrm>
          <a:prstGeom prst="roundRect">
            <a:avLst/>
          </a:prstGeom>
          <a:solidFill>
            <a:srgbClr val="1B263B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9325D7-670D-7A69-AAFF-0CAFD4C70AE5}"/>
              </a:ext>
            </a:extLst>
          </p:cNvPr>
          <p:cNvSpPr/>
          <p:nvPr/>
        </p:nvSpPr>
        <p:spPr>
          <a:xfrm>
            <a:off x="977705" y="1190374"/>
            <a:ext cx="5207390" cy="2634387"/>
          </a:xfrm>
          <a:prstGeom prst="roundRect">
            <a:avLst>
              <a:gd name="adj" fmla="val 7766"/>
            </a:avLst>
          </a:prstGeom>
          <a:solidFill>
            <a:srgbClr val="1B263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E153C16-F093-D4A0-A501-0C5B8B8957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56" y="2779476"/>
            <a:ext cx="256032" cy="2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782E2E-2416-13C4-C6FF-DD0F8AC18F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56" y="1317734"/>
            <a:ext cx="256032" cy="2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064BAC-29C4-DD83-AC4E-325693BFFC5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88" y="2760903"/>
            <a:ext cx="256032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51E240-47D3-EA5F-6CEC-CC3A8F61C3CC}"/>
              </a:ext>
            </a:extLst>
          </p:cNvPr>
          <p:cNvSpPr/>
          <p:nvPr/>
        </p:nvSpPr>
        <p:spPr>
          <a:xfrm>
            <a:off x="8360899" y="4023360"/>
            <a:ext cx="3440726" cy="2686932"/>
          </a:xfrm>
          <a:prstGeom prst="roundRect">
            <a:avLst>
              <a:gd name="adj" fmla="val 7766"/>
            </a:avLst>
          </a:prstGeom>
          <a:solidFill>
            <a:srgbClr val="1B263B">
              <a:alpha val="8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460A66-6E85-2F1B-B83B-7AB28983A56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88" y="1336022"/>
            <a:ext cx="256032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3C64F1-3621-4E09-7F03-662061445683}"/>
              </a:ext>
            </a:extLst>
          </p:cNvPr>
          <p:cNvSpPr/>
          <p:nvPr/>
        </p:nvSpPr>
        <p:spPr>
          <a:xfrm>
            <a:off x="9380768" y="1288813"/>
            <a:ext cx="292608" cy="2926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0616382-E470-33E4-E6D5-A7C92307B453}"/>
              </a:ext>
            </a:extLst>
          </p:cNvPr>
          <p:cNvSpPr/>
          <p:nvPr/>
        </p:nvSpPr>
        <p:spPr>
          <a:xfrm>
            <a:off x="6568612" y="1299446"/>
            <a:ext cx="292608" cy="2926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C7957A-97D6-5E09-AFEA-87AA32D19B9A}"/>
              </a:ext>
            </a:extLst>
          </p:cNvPr>
          <p:cNvSpPr/>
          <p:nvPr/>
        </p:nvSpPr>
        <p:spPr>
          <a:xfrm>
            <a:off x="6574524" y="2739637"/>
            <a:ext cx="292608" cy="2926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448A56-8DD2-28A7-68AE-16DD71E4F61E}"/>
              </a:ext>
            </a:extLst>
          </p:cNvPr>
          <p:cNvSpPr/>
          <p:nvPr/>
        </p:nvSpPr>
        <p:spPr>
          <a:xfrm>
            <a:off x="9380768" y="2750270"/>
            <a:ext cx="292608" cy="2926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E382D-2FED-F00F-8FDB-18191C57CC7C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4" y="6030722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Dhananjaya Mudunkotuwa</dc:creator>
  <cp:lastModifiedBy>Dhananjaya Mudunkotuwa</cp:lastModifiedBy>
  <cp:revision>2</cp:revision>
  <dcterms:created xsi:type="dcterms:W3CDTF">2024-08-30T11:26:52Z</dcterms:created>
  <dcterms:modified xsi:type="dcterms:W3CDTF">2024-08-31T17:45:15Z</dcterms:modified>
</cp:coreProperties>
</file>