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6" r:id="rId6"/>
    <p:sldId id="257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6875-00DC-F5CF-149A-09A23EBF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13516-A877-C07C-D314-09F844FF5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864E-569E-9464-8950-229A8F25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BE1-74B6-4110-BB0C-EBAEE7C645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6D54-7DD1-C439-5397-865BBEEC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42BFE-55DC-2FD0-9582-F0E71275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218B-FEB7-4331-B15D-24ED611C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25E1-4F43-F6E9-86D6-402F5A9D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659A7-E155-A313-B15D-CBB862DF9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F04D3-D310-D1A0-B7DC-935F4A5E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BE1-74B6-4110-BB0C-EBAEE7C645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5153-4F85-5094-6121-D61EF52E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3DB39-62AF-E331-D53E-013F343C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218B-FEB7-4331-B15D-24ED611C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6BA0E-2458-16AA-B10E-28272F39D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CA0F8-FBD5-19AE-3B0D-54C452D3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9A8E7-7E50-2C7A-64AD-132901F7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BE1-74B6-4110-BB0C-EBAEE7C645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6F30-3627-9E05-DDBC-7FEAB3AF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D533-7AF3-E711-FEE5-5BE111B9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218B-FEB7-4331-B15D-24ED611C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279D-6581-9E68-E935-0C747ED7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AB55-50D4-05BF-9BE1-BB4FB69C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FAAB4-0EA8-42D3-8B5F-A5B20CB0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BE1-74B6-4110-BB0C-EBAEE7C645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E0C72-F571-E6C6-FA15-6C61430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56E6-FD4A-03C0-AB0D-B582A39B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218B-FEB7-4331-B15D-24ED611C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1CAB-D46C-F535-EA5D-D0BCF81E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92CF-84A8-F16C-9236-17AE44FA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E5B5-6BAC-9083-E16B-2F07C754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BE1-74B6-4110-BB0C-EBAEE7C645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9E72B-03B9-7963-FC87-8B3162AD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DA9C-6EC3-CFDE-4BBA-F5245081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218B-FEB7-4331-B15D-24ED611C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7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4FA2-8268-657F-B81E-54A1A875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90A7-5060-1965-553E-2F4217E6B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0E323-76E2-21AD-A63F-1F5E2A551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E3D1E-7AC5-3B02-71D0-E4F5B741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BE1-74B6-4110-BB0C-EBAEE7C645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C54FC-8388-B668-340C-CD90AC1C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74EDC-0255-43E5-CC47-2365BCF0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218B-FEB7-4331-B15D-24ED611C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1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28AB-78C9-1949-64E6-11CA2744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145B5-5010-D616-1EE6-E7806FCC7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07007-D168-8BBF-5083-56F1F1B28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4512A-8045-0370-0815-948B77B7D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44E68-5D7C-970B-CB5D-A687D713A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77945-FFD8-DB25-389E-EB759B8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BE1-74B6-4110-BB0C-EBAEE7C645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17E38-07AC-B4DF-049A-CD8F0D9C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5FB4E-3482-4578-512F-E102FDB5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218B-FEB7-4331-B15D-24ED611C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9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72BD-4D52-4AEC-F5A8-FFAD285C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8ED33-91DE-F0C2-1520-25E9F253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BE1-74B6-4110-BB0C-EBAEE7C645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75350-1CF0-6836-7DF4-33A51FEA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6E1AE-F8FB-1F1E-70F2-3351A33E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218B-FEB7-4331-B15D-24ED611C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5A094-B426-0591-8E64-42CB319A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BE1-74B6-4110-BB0C-EBAEE7C645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F4AE9-8859-0A2B-6E74-3898E8B9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F0808-58AA-325F-2A79-6490D682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218B-FEB7-4331-B15D-24ED611C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271D-F687-4542-A9E7-4857FE77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687F-FC89-586A-EA9D-A67E00A4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FBFD2-1080-85C5-374B-C9CE125A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65816-B8D7-6469-F914-3E75559D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BE1-74B6-4110-BB0C-EBAEE7C645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11873-3F85-7E55-6D41-3A77077D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7E78D-663E-7D2F-5601-409708C3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218B-FEB7-4331-B15D-24ED611C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33B2-9CB9-9C01-107C-1AA12575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4987A-2EFB-5E91-874A-AC3F019CF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85F35-19DD-840F-A992-152A47C8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8AA8C-CFE0-F32D-4040-38F91BDD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5BE1-74B6-4110-BB0C-EBAEE7C645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B17F8-D719-0D86-DE92-F4DA9F58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1E466-A1F2-C07C-6C61-57738DB2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218B-FEB7-4331-B15D-24ED611C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452D9-6A8D-CFCF-35BA-AE9E6421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48F03-76CB-CCA3-9089-BB467293E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485C-5805-6C84-CCEC-FE6BAD3A9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5BE1-74B6-4110-BB0C-EBAEE7C6454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ECC7-6A2D-3523-1352-973FCE49A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EEF2-1206-52A0-E49A-3E5FB15A2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218B-FEB7-4331-B15D-24ED611C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D6AF5E-981D-59CB-B8B7-83ABE0AF36C6}"/>
              </a:ext>
            </a:extLst>
          </p:cNvPr>
          <p:cNvSpPr txBox="1"/>
          <p:nvPr/>
        </p:nvSpPr>
        <p:spPr>
          <a:xfrm>
            <a:off x="1994780" y="378658"/>
            <a:ext cx="592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82127"/>
                </a:solidFill>
                <a:latin typeface="Raleway Black" pitchFamily="2" charset="0"/>
              </a:rPr>
              <a:t>Model 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20F99C-27CF-3FCE-6DC0-4DAB9201B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" y="839846"/>
            <a:ext cx="1256241" cy="12562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1DBE2D-28E9-94DE-9AC3-5DE4EC7C9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9" y="266114"/>
            <a:ext cx="1015662" cy="101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250B14-9761-1041-43C6-E2B5337B5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" y="839846"/>
            <a:ext cx="1256241" cy="1256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63C3A-3F80-1E0E-061B-E60800D13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9" y="266114"/>
            <a:ext cx="1015662" cy="1015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A43CFF-9E93-953D-C32F-E56777B7559C}"/>
              </a:ext>
            </a:extLst>
          </p:cNvPr>
          <p:cNvSpPr txBox="1"/>
          <p:nvPr/>
        </p:nvSpPr>
        <p:spPr>
          <a:xfrm>
            <a:off x="1994780" y="378658"/>
            <a:ext cx="592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82127"/>
                </a:solidFill>
                <a:latin typeface="Raleway Black" pitchFamily="2" charset="0"/>
              </a:rPr>
              <a:t>Model Y Performance</a:t>
            </a:r>
          </a:p>
        </p:txBody>
      </p:sp>
    </p:spTree>
    <p:extLst>
      <p:ext uri="{BB962C8B-B14F-4D97-AF65-F5344CB8AC3E}">
        <p14:creationId xmlns:p14="http://schemas.microsoft.com/office/powerpoint/2010/main" val="375193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E86BAB-B7CA-8411-2859-2D16081C0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" y="839846"/>
            <a:ext cx="1256241" cy="1256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F6DBD7-9EF6-3687-934C-515EDECE4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9" y="266114"/>
            <a:ext cx="1015662" cy="10156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807DDD-6832-3D53-E947-1E0EA11EE0D2}"/>
              </a:ext>
            </a:extLst>
          </p:cNvPr>
          <p:cNvSpPr txBox="1"/>
          <p:nvPr/>
        </p:nvSpPr>
        <p:spPr>
          <a:xfrm>
            <a:off x="1994780" y="378658"/>
            <a:ext cx="592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82127"/>
                </a:solidFill>
                <a:latin typeface="Raleway Black" pitchFamily="2" charset="0"/>
              </a:rPr>
              <a:t>Model S Plaid</a:t>
            </a:r>
          </a:p>
        </p:txBody>
      </p:sp>
    </p:spTree>
    <p:extLst>
      <p:ext uri="{BB962C8B-B14F-4D97-AF65-F5344CB8AC3E}">
        <p14:creationId xmlns:p14="http://schemas.microsoft.com/office/powerpoint/2010/main" val="157382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914EC0-42FA-23C7-7CA4-8CC971885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" y="839846"/>
            <a:ext cx="1256241" cy="1256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CDFB97-0C06-D2D3-F6FA-FC7DA81D9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9" y="266114"/>
            <a:ext cx="1015662" cy="1015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357D5C-A128-8BA3-9405-80EFDBCF8752}"/>
              </a:ext>
            </a:extLst>
          </p:cNvPr>
          <p:cNvSpPr txBox="1"/>
          <p:nvPr/>
        </p:nvSpPr>
        <p:spPr>
          <a:xfrm>
            <a:off x="1994780" y="378658"/>
            <a:ext cx="592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82127"/>
                </a:solidFill>
                <a:latin typeface="Raleway Black" pitchFamily="2" charset="0"/>
              </a:rPr>
              <a:t>Model X</a:t>
            </a:r>
          </a:p>
        </p:txBody>
      </p:sp>
    </p:spTree>
    <p:extLst>
      <p:ext uri="{BB962C8B-B14F-4D97-AF65-F5344CB8AC3E}">
        <p14:creationId xmlns:p14="http://schemas.microsoft.com/office/powerpoint/2010/main" val="366667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60289F-1C91-F1D1-0FAB-8B6B0BA1D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" y="839846"/>
            <a:ext cx="1256241" cy="1256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2589C-5DDD-B993-92AB-2E8616572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9" y="266114"/>
            <a:ext cx="1015662" cy="1015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B6FFB5-3E27-9EA4-F80A-3E83CD03D927}"/>
              </a:ext>
            </a:extLst>
          </p:cNvPr>
          <p:cNvSpPr txBox="1"/>
          <p:nvPr/>
        </p:nvSpPr>
        <p:spPr>
          <a:xfrm>
            <a:off x="1994780" y="378658"/>
            <a:ext cx="592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82127"/>
                </a:solidFill>
                <a:latin typeface="Raleway Black" pitchFamily="2" charset="0"/>
              </a:rPr>
              <a:t>Model X Plaid</a:t>
            </a:r>
          </a:p>
        </p:txBody>
      </p:sp>
    </p:spTree>
    <p:extLst>
      <p:ext uri="{BB962C8B-B14F-4D97-AF65-F5344CB8AC3E}">
        <p14:creationId xmlns:p14="http://schemas.microsoft.com/office/powerpoint/2010/main" val="8107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20D049-CF9E-81C3-35E5-F41A50C71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" y="839846"/>
            <a:ext cx="1256241" cy="1256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E991C8-FA07-94BA-615D-E8A16FF4F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9" y="266114"/>
            <a:ext cx="1015662" cy="1015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81BFD-56E5-FEA9-426A-41B69045D946}"/>
              </a:ext>
            </a:extLst>
          </p:cNvPr>
          <p:cNvSpPr txBox="1"/>
          <p:nvPr/>
        </p:nvSpPr>
        <p:spPr>
          <a:xfrm>
            <a:off x="1994780" y="378658"/>
            <a:ext cx="592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82127"/>
                </a:solidFill>
                <a:latin typeface="Raleway Black" pitchFamily="2" charset="0"/>
              </a:rPr>
              <a:t>Model 3 Long Range</a:t>
            </a:r>
          </a:p>
        </p:txBody>
      </p:sp>
    </p:spTree>
    <p:extLst>
      <p:ext uri="{BB962C8B-B14F-4D97-AF65-F5344CB8AC3E}">
        <p14:creationId xmlns:p14="http://schemas.microsoft.com/office/powerpoint/2010/main" val="292902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4D7E00-8228-3B23-3E5D-E7EF11E60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" y="839846"/>
            <a:ext cx="1256241" cy="1256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DF5A4B-50E1-16A0-9483-D94BDDC5F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9" y="266114"/>
            <a:ext cx="1015662" cy="1015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35387-F3E6-67A8-1490-91E1B287D691}"/>
              </a:ext>
            </a:extLst>
          </p:cNvPr>
          <p:cNvSpPr txBox="1"/>
          <p:nvPr/>
        </p:nvSpPr>
        <p:spPr>
          <a:xfrm>
            <a:off x="1994780" y="378658"/>
            <a:ext cx="592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82127"/>
                </a:solidFill>
                <a:latin typeface="Raleway Black" pitchFamily="2" charset="0"/>
              </a:rPr>
              <a:t>Model 3 Performance</a:t>
            </a:r>
          </a:p>
        </p:txBody>
      </p:sp>
    </p:spTree>
    <p:extLst>
      <p:ext uri="{BB962C8B-B14F-4D97-AF65-F5344CB8AC3E}">
        <p14:creationId xmlns:p14="http://schemas.microsoft.com/office/powerpoint/2010/main" val="173668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0021E9-BFC9-7DA7-1076-3691D68C4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" y="839846"/>
            <a:ext cx="1256241" cy="1256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0F66CE-9912-072C-3B87-9FDCA6B1F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9" y="266114"/>
            <a:ext cx="1015662" cy="1015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FFCBF8-505D-164E-3A4A-017F87DAB031}"/>
              </a:ext>
            </a:extLst>
          </p:cNvPr>
          <p:cNvSpPr txBox="1"/>
          <p:nvPr/>
        </p:nvSpPr>
        <p:spPr>
          <a:xfrm>
            <a:off x="1994780" y="378658"/>
            <a:ext cx="592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82127"/>
                </a:solidFill>
                <a:latin typeface="Raleway Black" pitchFamily="2" charset="0"/>
              </a:rPr>
              <a:t>Model 3 Long Range RWD</a:t>
            </a:r>
          </a:p>
        </p:txBody>
      </p:sp>
    </p:spTree>
    <p:extLst>
      <p:ext uri="{BB962C8B-B14F-4D97-AF65-F5344CB8AC3E}">
        <p14:creationId xmlns:p14="http://schemas.microsoft.com/office/powerpoint/2010/main" val="225432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FD632D-BE5C-E8E6-9E09-7A8C46465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" y="839846"/>
            <a:ext cx="1256241" cy="1256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F96832-C56A-E1FE-47EB-192DACC1F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9" y="266114"/>
            <a:ext cx="1015662" cy="1015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6E6F8C-9E39-E43F-630D-EE7A3DE68903}"/>
              </a:ext>
            </a:extLst>
          </p:cNvPr>
          <p:cNvSpPr txBox="1"/>
          <p:nvPr/>
        </p:nvSpPr>
        <p:spPr>
          <a:xfrm>
            <a:off x="1994780" y="378658"/>
            <a:ext cx="592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82127"/>
                </a:solidFill>
                <a:latin typeface="Raleway Black" pitchFamily="2" charset="0"/>
              </a:rPr>
              <a:t>Model Y RWD</a:t>
            </a:r>
          </a:p>
        </p:txBody>
      </p:sp>
    </p:spTree>
    <p:extLst>
      <p:ext uri="{BB962C8B-B14F-4D97-AF65-F5344CB8AC3E}">
        <p14:creationId xmlns:p14="http://schemas.microsoft.com/office/powerpoint/2010/main" val="41157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02F54-E311-03BC-C2F3-EE67D7C7E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" y="839846"/>
            <a:ext cx="1256241" cy="1256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3ACFF3-33A6-712C-9DB9-932E07808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9" y="266114"/>
            <a:ext cx="1015662" cy="1015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4792D1-2C3F-3AD7-DF47-6E60A4B38CCC}"/>
              </a:ext>
            </a:extLst>
          </p:cNvPr>
          <p:cNvSpPr txBox="1"/>
          <p:nvPr/>
        </p:nvSpPr>
        <p:spPr>
          <a:xfrm>
            <a:off x="1994780" y="378658"/>
            <a:ext cx="592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82127"/>
                </a:solidFill>
                <a:latin typeface="Raleway Black" pitchFamily="2" charset="0"/>
              </a:rPr>
              <a:t>Model Y Long Range</a:t>
            </a:r>
          </a:p>
        </p:txBody>
      </p:sp>
    </p:spTree>
    <p:extLst>
      <p:ext uri="{BB962C8B-B14F-4D97-AF65-F5344CB8AC3E}">
        <p14:creationId xmlns:p14="http://schemas.microsoft.com/office/powerpoint/2010/main" val="126194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Raleway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Dhananjaya Mudunkotuwa</dc:creator>
  <cp:lastModifiedBy>Dhananjaya Mudunkotuwa</cp:lastModifiedBy>
  <cp:revision>3</cp:revision>
  <dcterms:created xsi:type="dcterms:W3CDTF">2024-08-12T17:06:15Z</dcterms:created>
  <dcterms:modified xsi:type="dcterms:W3CDTF">2024-08-13T07:47:44Z</dcterms:modified>
</cp:coreProperties>
</file>