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706" autoAdjust="0"/>
    <p:restoredTop sz="94660"/>
  </p:normalViewPr>
  <p:slideViewPr>
    <p:cSldViewPr>
      <p:cViewPr>
        <p:scale>
          <a:sx n="75" d="100"/>
          <a:sy n="75" d="100"/>
        </p:scale>
        <p:origin x="-127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5"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4D563D7E-316E-40D6-A1F2-16ADCB8C55DE}" type="datetimeFigureOut">
              <a:rPr lang="en-US" smtClean="0"/>
              <a:t>4/20/2023</a:t>
            </a:fld>
            <a:endParaRPr lang="en-US"/>
          </a:p>
        </p:txBody>
      </p:sp>
      <p:sp>
        <p:nvSpPr>
          <p:cNvPr id="1048676"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77"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79"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A44F30B7-E394-480B-B175-C8B8D9187C4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Slide Image Placeholder 1"/>
          <p:cNvSpPr>
            <a:spLocks noChangeAspect="1" noRot="1" noGrp="1"/>
          </p:cNvSpPr>
          <p:nvPr>
            <p:ph type="sldImg"/>
          </p:nvPr>
        </p:nvSpPr>
        <p:spPr/>
      </p:sp>
      <p:sp>
        <p:nvSpPr>
          <p:cNvPr id="1048617" name="Notes Placeholder 2"/>
          <p:cNvSpPr>
            <a:spLocks noGrp="1"/>
          </p:cNvSpPr>
          <p:nvPr>
            <p:ph type="body" idx="1"/>
          </p:nvPr>
        </p:nvSpPr>
        <p:spPr/>
        <p:txBody>
          <a:bodyPr>
            <a:normAutofit/>
          </a:bodyPr>
          <a:p>
            <a:endParaRPr dirty="0" lang="en-US"/>
          </a:p>
        </p:txBody>
      </p:sp>
      <p:sp>
        <p:nvSpPr>
          <p:cNvPr id="1048618" name="Slide Number Placeholder 3"/>
          <p:cNvSpPr>
            <a:spLocks noGrp="1"/>
          </p:cNvSpPr>
          <p:nvPr>
            <p:ph type="sldNum" sz="quarter" idx="10"/>
          </p:nvPr>
        </p:nvSpPr>
        <p:spPr/>
        <p:txBody>
          <a:bodyPr/>
          <a:p>
            <a:fld id="{A44F30B7-E394-480B-B175-C8B8D9187C4A}"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3"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4"/>
          <p:cNvSpPr>
            <a:spLocks noGrp="1"/>
          </p:cNvSpPr>
          <p:nvPr>
            <p:ph type="ctrTitle"/>
          </p:nvPr>
        </p:nvSpPr>
        <p:spPr>
          <a:xfrm>
            <a:off x="722376" y="1820206"/>
            <a:ext cx="7772400" cy="1828800"/>
          </a:xfrm>
        </p:spPr>
        <p:txBody>
          <a:bodyPr bIns="45720" lIns="45720" rIns="45720"/>
          <a:lstStyle>
            <a:lvl1pPr algn="r">
              <a:defRPr b="1" sz="4500">
                <a:solidFill>
                  <a:schemeClr val="accent1">
                    <a:tint val="88000"/>
                    <a:satMod val="150000"/>
                  </a:schemeClr>
                </a:solidFill>
                <a:effectLst>
                  <a:outerShdw algn="tl" blurRad="53975" dir="5400000" dist="22860" rotWithShape="0">
                    <a:srgbClr val="000000">
                      <a:alpha val="55000"/>
                    </a:srgbClr>
                  </a:outerShdw>
                </a:effectLst>
              </a:defRPr>
            </a:lvl1pPr>
          </a:lstStyle>
          <a:p>
            <a:r>
              <a:rPr kumimoji="0" lang="en-US"/>
              <a:t>Click to edit Master title style</a:t>
            </a:r>
          </a:p>
        </p:txBody>
      </p:sp>
      <p:sp>
        <p:nvSpPr>
          <p:cNvPr id="1048586" name="Subtitle 19"/>
          <p:cNvSpPr>
            <a:spLocks noGrp="1"/>
          </p:cNvSpPr>
          <p:nvPr>
            <p:ph type="subTitle" idx="1"/>
          </p:nvPr>
        </p:nvSpPr>
        <p:spPr>
          <a:xfrm>
            <a:off x="722376" y="3685032"/>
            <a:ext cx="7772400" cy="914400"/>
          </a:xfrm>
        </p:spPr>
        <p:txBody>
          <a:bodyPr lIns="182880" tIns="0"/>
          <a:lstStyle>
            <a:lvl1pPr algn="r" indent="0" marL="36576">
              <a:spcBef>
                <a:spcPts val="0"/>
              </a:spcBef>
              <a:buNone/>
              <a:defRPr sz="2000">
                <a:solidFill>
                  <a:schemeClr val="bg2">
                    <a:shade val="2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7" name="Date Placeholder 18"/>
          <p:cNvSpPr>
            <a:spLocks noGrp="1"/>
          </p:cNvSpPr>
          <p:nvPr>
            <p:ph type="dt" sz="half" idx="10"/>
          </p:nvPr>
        </p:nvSpPr>
        <p:spPr/>
        <p:txBody>
          <a:bodyPr/>
          <a:p>
            <a:fld id="{EB3B1919-FA70-41B7-9198-8BEFFBE5683E}" type="datetimeFigureOut">
              <a:rPr lang="en-US" smtClean="0"/>
              <a:t>4/20/2023</a:t>
            </a:fld>
            <a:endParaRPr lang="en-US"/>
          </a:p>
        </p:txBody>
      </p:sp>
      <p:sp>
        <p:nvSpPr>
          <p:cNvPr id="1048588" name="Footer Placeholder 7"/>
          <p:cNvSpPr>
            <a:spLocks noGrp="1"/>
          </p:cNvSpPr>
          <p:nvPr>
            <p:ph type="ftr" sz="quarter" idx="11"/>
          </p:nvPr>
        </p:nvSpPr>
        <p:spPr/>
        <p:txBody>
          <a:bodyPr/>
          <a:p>
            <a:endParaRPr lang="en-US"/>
          </a:p>
        </p:txBody>
      </p:sp>
      <p:sp>
        <p:nvSpPr>
          <p:cNvPr id="1048589" name="Slide Number Placeholder 10"/>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2" name="Title 1"/>
          <p:cNvSpPr>
            <a:spLocks noGrp="1"/>
          </p:cNvSpPr>
          <p:nvPr>
            <p:ph type="title"/>
          </p:nvPr>
        </p:nvSpPr>
        <p:spPr>
          <a:xfrm>
            <a:off x="502920" y="4983480"/>
            <a:ext cx="8183880" cy="1051560"/>
          </a:xfrm>
        </p:spPr>
        <p:txBody>
          <a:bodyPr/>
          <a:p>
            <a:r>
              <a:rPr kumimoji="0" lang="en-US"/>
              <a:t>Click to edit Master title style</a:t>
            </a:r>
          </a:p>
        </p:txBody>
      </p:sp>
      <p:sp>
        <p:nvSpPr>
          <p:cNvPr id="1048653" name="Vertical Text Placeholder 2"/>
          <p:cNvSpPr>
            <a:spLocks noGrp="1"/>
          </p:cNvSpPr>
          <p:nvPr>
            <p:ph type="body" orient="vert" idx="1"/>
          </p:nvPr>
        </p:nvSpPr>
        <p:spPr>
          <a:xfrm>
            <a:off x="502920" y="530352"/>
            <a:ext cx="8183880" cy="4187952"/>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4" name="Date Placeholder 3"/>
          <p:cNvSpPr>
            <a:spLocks noGrp="1"/>
          </p:cNvSpPr>
          <p:nvPr>
            <p:ph type="dt" sz="half" idx="10"/>
          </p:nvPr>
        </p:nvSpPr>
        <p:spPr/>
        <p:txBody>
          <a:bodyPr/>
          <a:p>
            <a:fld id="{EB3B1919-FA70-41B7-9198-8BEFFBE5683E}" type="datetimeFigureOut">
              <a:rPr lang="en-US" smtClean="0"/>
              <a:t>4/20/2023</a:t>
            </a:fld>
            <a:endParaRPr lang="en-US"/>
          </a:p>
        </p:txBody>
      </p:sp>
      <p:sp>
        <p:nvSpPr>
          <p:cNvPr id="1048655" name="Footer Placeholder 4"/>
          <p:cNvSpPr>
            <a:spLocks noGrp="1"/>
          </p:cNvSpPr>
          <p:nvPr>
            <p:ph type="ftr" sz="quarter" idx="11"/>
          </p:nvPr>
        </p:nvSpPr>
        <p:spPr/>
        <p:txBody>
          <a:bodyPr/>
          <a:p>
            <a:endParaRPr lang="en-US"/>
          </a:p>
        </p:txBody>
      </p:sp>
      <p:sp>
        <p:nvSpPr>
          <p:cNvPr id="1048656" name="Slide Number Placeholder 5"/>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39" name="Vertical Title 1"/>
          <p:cNvSpPr>
            <a:spLocks noGrp="1"/>
          </p:cNvSpPr>
          <p:nvPr>
            <p:ph type="title" orient="vert"/>
          </p:nvPr>
        </p:nvSpPr>
        <p:spPr>
          <a:xfrm>
            <a:off x="6629400" y="533404"/>
            <a:ext cx="1981200" cy="5257799"/>
          </a:xfrm>
        </p:spPr>
        <p:txBody>
          <a:bodyPr vert="eaVert"/>
          <a:p>
            <a:r>
              <a:rPr kumimoji="0" lang="en-US"/>
              <a:t>Click to edit Master title style</a:t>
            </a:r>
          </a:p>
        </p:txBody>
      </p:sp>
      <p:sp>
        <p:nvSpPr>
          <p:cNvPr id="1048640" name="Vertical Text Placeholder 2"/>
          <p:cNvSpPr>
            <a:spLocks noGrp="1"/>
          </p:cNvSpPr>
          <p:nvPr>
            <p:ph type="body" orient="vert" idx="1"/>
          </p:nvPr>
        </p:nvSpPr>
        <p:spPr>
          <a:xfrm>
            <a:off x="533400" y="533402"/>
            <a:ext cx="5943600" cy="5257801"/>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1" name="Date Placeholder 3"/>
          <p:cNvSpPr>
            <a:spLocks noGrp="1"/>
          </p:cNvSpPr>
          <p:nvPr>
            <p:ph type="dt" sz="half" idx="10"/>
          </p:nvPr>
        </p:nvSpPr>
        <p:spPr/>
        <p:txBody>
          <a:bodyPr/>
          <a:p>
            <a:fld id="{EB3B1919-FA70-41B7-9198-8BEFFBE5683E}" type="datetimeFigureOut">
              <a:rPr lang="en-US" smtClean="0"/>
              <a:t>4/20/2023</a:t>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1" name="Title 1"/>
          <p:cNvSpPr>
            <a:spLocks noGrp="1"/>
          </p:cNvSpPr>
          <p:nvPr>
            <p:ph type="title"/>
          </p:nvPr>
        </p:nvSpPr>
        <p:spPr>
          <a:xfrm>
            <a:off x="502920" y="4983480"/>
            <a:ext cx="8183880" cy="1051560"/>
          </a:xfrm>
        </p:spPr>
        <p:txBody>
          <a:bodyPr/>
          <a:p>
            <a:r>
              <a:rPr kumimoji="0" lang="en-US"/>
              <a:t>Click to edit Master title style</a:t>
            </a:r>
          </a:p>
        </p:txBody>
      </p:sp>
      <p:sp>
        <p:nvSpPr>
          <p:cNvPr id="1048592" name="Content Placeholder 2"/>
          <p:cNvSpPr>
            <a:spLocks noGrp="1"/>
          </p:cNvSpPr>
          <p:nvPr>
            <p:ph idx="1"/>
          </p:nvPr>
        </p:nvSpPr>
        <p:spPr>
          <a:xfrm>
            <a:off x="502920" y="530352"/>
            <a:ext cx="8183880" cy="4187952"/>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3" name="Date Placeholder 3"/>
          <p:cNvSpPr>
            <a:spLocks noGrp="1"/>
          </p:cNvSpPr>
          <p:nvPr>
            <p:ph type="dt" sz="half" idx="10"/>
          </p:nvPr>
        </p:nvSpPr>
        <p:spPr/>
        <p:txBody>
          <a:bodyPr/>
          <a:p>
            <a:fld id="{EB3B1919-FA70-41B7-9198-8BEFFBE5683E}" type="datetimeFigureOut">
              <a:rPr lang="en-US" smtClean="0"/>
              <a:t>4/20/2023</a:t>
            </a:fld>
            <a:endParaRPr lang="en-US"/>
          </a:p>
        </p:txBody>
      </p:sp>
      <p:sp>
        <p:nvSpPr>
          <p:cNvPr id="1048594" name="Footer Placeholder 4"/>
          <p:cNvSpPr>
            <a:spLocks noGrp="1"/>
          </p:cNvSpPr>
          <p:nvPr>
            <p:ph type="ftr" sz="quarter" idx="11"/>
          </p:nvPr>
        </p:nvSpPr>
        <p:spPr/>
        <p:txBody>
          <a:bodyPr/>
          <a:p>
            <a:endParaRPr lang="en-US"/>
          </a:p>
        </p:txBody>
      </p:sp>
      <p:sp>
        <p:nvSpPr>
          <p:cNvPr id="1048595" name="Slide Number Placeholder 5"/>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0" name=""/>
        <p:cNvGrpSpPr/>
        <p:nvPr/>
      </p:nvGrpSpPr>
      <p:grpSpPr>
        <a:xfrm>
          <a:off x="0" y="0"/>
          <a:ext cx="0" cy="0"/>
          <a:chOff x="0" y="0"/>
          <a:chExt cx="0" cy="0"/>
        </a:xfrm>
      </p:grpSpPr>
      <p:sp>
        <p:nvSpPr>
          <p:cNvPr id="1048657"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8"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9" name="Title 1"/>
          <p:cNvSpPr>
            <a:spLocks noGrp="1"/>
          </p:cNvSpPr>
          <p:nvPr>
            <p:ph type="title"/>
          </p:nvPr>
        </p:nvSpPr>
        <p:spPr>
          <a:xfrm>
            <a:off x="468344" y="4928616"/>
            <a:ext cx="8183880" cy="676656"/>
          </a:xfrm>
        </p:spPr>
        <p:txBody>
          <a:bodyPr anchor="b" bIns="0" lIns="91440"/>
          <a:lstStyle>
            <a:lvl1pPr algn="l">
              <a:buNone/>
              <a:defRPr baseline="0" b="0" cap="none" sz="3600">
                <a:solidFill>
                  <a:schemeClr val="bg2">
                    <a:shade val="25000"/>
                  </a:schemeClr>
                </a:solidFill>
                <a:effectLst/>
              </a:defRPr>
            </a:lvl1pPr>
          </a:lstStyle>
          <a:p>
            <a:r>
              <a:rPr kumimoji="0" lang="en-US"/>
              <a:t>Click to edit Master title style</a:t>
            </a:r>
          </a:p>
        </p:txBody>
      </p:sp>
      <p:sp>
        <p:nvSpPr>
          <p:cNvPr id="1048660" name="Text Placeholder 2"/>
          <p:cNvSpPr>
            <a:spLocks noGrp="1"/>
          </p:cNvSpPr>
          <p:nvPr>
            <p:ph type="body" idx="1"/>
          </p:nvPr>
        </p:nvSpPr>
        <p:spPr>
          <a:xfrm>
            <a:off x="468344" y="5624484"/>
            <a:ext cx="8183880" cy="420624"/>
          </a:xfrm>
        </p:spPr>
        <p:txBody>
          <a:bodyPr anchor="t" lIns="118872" tIns="0"/>
          <a:lstStyle>
            <a:lvl1pPr algn="l" indent="0" marL="0" marR="36576">
              <a:spcBef>
                <a:spcPts val="0"/>
              </a:spcBef>
              <a:spcAft>
                <a:spcPts val="0"/>
              </a:spcAft>
              <a:buNone/>
              <a:defRPr b="0" sz="180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61" name="Date Placeholder 3"/>
          <p:cNvSpPr>
            <a:spLocks noGrp="1"/>
          </p:cNvSpPr>
          <p:nvPr>
            <p:ph type="dt" sz="half" idx="10"/>
          </p:nvPr>
        </p:nvSpPr>
        <p:spPr/>
        <p:txBody>
          <a:bodyPr/>
          <a:p>
            <a:fld id="{EB3B1919-FA70-41B7-9198-8BEFFBE5683E}" type="datetimeFigureOut">
              <a:rPr lang="en-US" smtClean="0"/>
              <a:t>4/20/2023</a:t>
            </a:fld>
            <a:endParaRPr lang="en-US"/>
          </a:p>
        </p:txBody>
      </p:sp>
      <p:sp>
        <p:nvSpPr>
          <p:cNvPr id="1048662" name="Footer Placeholder 4"/>
          <p:cNvSpPr>
            <a:spLocks noGrp="1"/>
          </p:cNvSpPr>
          <p:nvPr>
            <p:ph type="ftr" sz="quarter" idx="11"/>
          </p:nvPr>
        </p:nvSpPr>
        <p:spPr/>
        <p:txBody>
          <a:bodyPr/>
          <a:p>
            <a:endParaRPr lang="en-US"/>
          </a:p>
        </p:txBody>
      </p:sp>
      <p:sp>
        <p:nvSpPr>
          <p:cNvPr id="1048663" name="Slide Number Placeholder 5"/>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64" name="Title 1"/>
          <p:cNvSpPr>
            <a:spLocks noGrp="1"/>
          </p:cNvSpPr>
          <p:nvPr>
            <p:ph type="title"/>
          </p:nvPr>
        </p:nvSpPr>
        <p:spPr/>
        <p:txBody>
          <a:bodyPr/>
          <a:p>
            <a:r>
              <a:rPr kumimoji="0" lang="en-US"/>
              <a:t>Click to edit Master title style</a:t>
            </a:r>
          </a:p>
        </p:txBody>
      </p:sp>
      <p:sp>
        <p:nvSpPr>
          <p:cNvPr id="1048665"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6"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7" name="Date Placeholder 4"/>
          <p:cNvSpPr>
            <a:spLocks noGrp="1"/>
          </p:cNvSpPr>
          <p:nvPr>
            <p:ph type="dt" sz="half" idx="10"/>
          </p:nvPr>
        </p:nvSpPr>
        <p:spPr/>
        <p:txBody>
          <a:bodyPr/>
          <a:p>
            <a:fld id="{EB3B1919-FA70-41B7-9198-8BEFFBE5683E}" type="datetimeFigureOut">
              <a:rPr lang="en-US" smtClean="0"/>
              <a:t>4/20/2023</a:t>
            </a:fld>
            <a:endParaRPr lang="en-US"/>
          </a:p>
        </p:txBody>
      </p:sp>
      <p:sp>
        <p:nvSpPr>
          <p:cNvPr id="1048668" name="Footer Placeholder 5"/>
          <p:cNvSpPr>
            <a:spLocks noGrp="1"/>
          </p:cNvSpPr>
          <p:nvPr>
            <p:ph type="ftr" sz="quarter" idx="11"/>
          </p:nvPr>
        </p:nvSpPr>
        <p:spPr/>
        <p:txBody>
          <a:bodyPr/>
          <a:p>
            <a:endParaRPr lang="en-US"/>
          </a:p>
        </p:txBody>
      </p:sp>
      <p:sp>
        <p:nvSpPr>
          <p:cNvPr id="1048669" name="Slide Number Placeholder 6"/>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00" name="Title 1"/>
          <p:cNvSpPr>
            <a:spLocks noGrp="1"/>
          </p:cNvSpPr>
          <p:nvPr>
            <p:ph type="title"/>
          </p:nvPr>
        </p:nvSpPr>
        <p:spPr>
          <a:xfrm>
            <a:off x="502920" y="4983480"/>
            <a:ext cx="8183880" cy="1051560"/>
          </a:xfrm>
        </p:spPr>
        <p:txBody>
          <a:bodyPr anchor="b"/>
          <a:lstStyle>
            <a:lvl1pPr>
              <a:defRPr b="1"/>
            </a:lvl1pPr>
          </a:lstStyle>
          <a:p>
            <a:r>
              <a:rPr kumimoji="0" lang="en-US"/>
              <a:t>Click to edit Master title style</a:t>
            </a:r>
          </a:p>
        </p:txBody>
      </p:sp>
      <p:sp>
        <p:nvSpPr>
          <p:cNvPr id="1048601" name="Text Placeholder 2"/>
          <p:cNvSpPr>
            <a:spLocks noGrp="1"/>
          </p:cNvSpPr>
          <p:nvPr>
            <p:ph type="body" idx="1"/>
          </p:nvPr>
        </p:nvSpPr>
        <p:spPr>
          <a:xfrm>
            <a:off x="607224" y="579438"/>
            <a:ext cx="3931920" cy="792162"/>
          </a:xfrm>
        </p:spPr>
        <p:txBody>
          <a:bodyPr anchor="ctr" lIns="146304"/>
          <a:lstStyle>
            <a:lvl1pPr algn="l" indent="0" marL="0">
              <a:buNone/>
              <a:defRPr b="1"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02" name="Text Placeholder 3"/>
          <p:cNvSpPr>
            <a:spLocks noGrp="1"/>
          </p:cNvSpPr>
          <p:nvPr>
            <p:ph type="body" sz="half" idx="3"/>
          </p:nvPr>
        </p:nvSpPr>
        <p:spPr>
          <a:xfrm>
            <a:off x="4652169" y="579438"/>
            <a:ext cx="3931920" cy="792162"/>
          </a:xfrm>
        </p:spPr>
        <p:txBody>
          <a:bodyPr anchor="ctr" lIns="137160"/>
          <a:lstStyle>
            <a:lvl1pPr algn="l" indent="0" marL="0">
              <a:buNone/>
              <a:defRPr b="1"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03"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04"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05" name="Date Placeholder 6"/>
          <p:cNvSpPr>
            <a:spLocks noGrp="1"/>
          </p:cNvSpPr>
          <p:nvPr>
            <p:ph type="dt" sz="half" idx="10"/>
          </p:nvPr>
        </p:nvSpPr>
        <p:spPr/>
        <p:txBody>
          <a:bodyPr/>
          <a:p>
            <a:fld id="{EB3B1919-FA70-41B7-9198-8BEFFBE5683E}" type="datetimeFigureOut">
              <a:rPr lang="en-US" smtClean="0"/>
              <a:t>4/20/2023</a:t>
            </a:fld>
            <a:endParaRPr lang="en-US"/>
          </a:p>
        </p:txBody>
      </p:sp>
      <p:sp>
        <p:nvSpPr>
          <p:cNvPr id="1048606" name="Footer Placeholder 7"/>
          <p:cNvSpPr>
            <a:spLocks noGrp="1"/>
          </p:cNvSpPr>
          <p:nvPr>
            <p:ph type="ftr" sz="quarter" idx="11"/>
          </p:nvPr>
        </p:nvSpPr>
        <p:spPr/>
        <p:txBody>
          <a:bodyPr/>
          <a:p>
            <a:endParaRPr lang="en-US"/>
          </a:p>
        </p:txBody>
      </p:sp>
      <p:sp>
        <p:nvSpPr>
          <p:cNvPr id="1048607" name="Slide Number Placeholder 8"/>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35" name="Title 1"/>
          <p:cNvSpPr>
            <a:spLocks noGrp="1"/>
          </p:cNvSpPr>
          <p:nvPr>
            <p:ph type="title"/>
          </p:nvPr>
        </p:nvSpPr>
        <p:spPr/>
        <p:txBody>
          <a:bodyPr/>
          <a:p>
            <a:r>
              <a:rPr kumimoji="0" lang="en-US"/>
              <a:t>Click to edit Master title style</a:t>
            </a:r>
          </a:p>
        </p:txBody>
      </p:sp>
      <p:sp>
        <p:nvSpPr>
          <p:cNvPr id="1048636" name="Date Placeholder 2"/>
          <p:cNvSpPr>
            <a:spLocks noGrp="1"/>
          </p:cNvSpPr>
          <p:nvPr>
            <p:ph type="dt" sz="half" idx="10"/>
          </p:nvPr>
        </p:nvSpPr>
        <p:spPr/>
        <p:txBody>
          <a:bodyPr/>
          <a:p>
            <a:fld id="{EB3B1919-FA70-41B7-9198-8BEFFBE5683E}" type="datetimeFigureOut">
              <a:rPr lang="en-US" smtClean="0"/>
              <a:t>4/20/2023</a:t>
            </a:fld>
            <a:endParaRPr lang="en-US"/>
          </a:p>
        </p:txBody>
      </p:sp>
      <p:sp>
        <p:nvSpPr>
          <p:cNvPr id="1048637" name="Footer Placeholder 3"/>
          <p:cNvSpPr>
            <a:spLocks noGrp="1"/>
          </p:cNvSpPr>
          <p:nvPr>
            <p:ph type="ftr" sz="quarter" idx="11"/>
          </p:nvPr>
        </p:nvSpPr>
        <p:spPr/>
        <p:txBody>
          <a:bodyPr/>
          <a:p>
            <a:endParaRPr lang="en-US"/>
          </a:p>
        </p:txBody>
      </p:sp>
      <p:sp>
        <p:nvSpPr>
          <p:cNvPr id="1048638" name="Slide Number Placeholder 4"/>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2" name=""/>
        <p:cNvGrpSpPr/>
        <p:nvPr/>
      </p:nvGrpSpPr>
      <p:grpSpPr>
        <a:xfrm>
          <a:off x="0" y="0"/>
          <a:ext cx="0" cy="0"/>
          <a:chOff x="0" y="0"/>
          <a:chExt cx="0" cy="0"/>
        </a:xfrm>
      </p:grpSpPr>
      <p:sp>
        <p:nvSpPr>
          <p:cNvPr id="1048670"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1" name="Date Placeholder 1"/>
          <p:cNvSpPr>
            <a:spLocks noGrp="1"/>
          </p:cNvSpPr>
          <p:nvPr>
            <p:ph type="dt" sz="half" idx="10"/>
          </p:nvPr>
        </p:nvSpPr>
        <p:spPr/>
        <p:txBody>
          <a:bodyPr/>
          <a:p>
            <a:fld id="{EB3B1919-FA70-41B7-9198-8BEFFBE5683E}" type="datetimeFigureOut">
              <a:rPr lang="en-US" smtClean="0"/>
              <a:t>4/20/2023</a:t>
            </a:fld>
            <a:endParaRPr lang="en-US"/>
          </a:p>
        </p:txBody>
      </p:sp>
      <p:sp>
        <p:nvSpPr>
          <p:cNvPr id="1048672" name="Footer Placeholder 2"/>
          <p:cNvSpPr>
            <a:spLocks noGrp="1"/>
          </p:cNvSpPr>
          <p:nvPr>
            <p:ph type="ftr" sz="quarter" idx="11"/>
          </p:nvPr>
        </p:nvSpPr>
        <p:spPr/>
        <p:txBody>
          <a:bodyPr/>
          <a:p>
            <a:endParaRPr lang="en-US"/>
          </a:p>
        </p:txBody>
      </p:sp>
      <p:sp>
        <p:nvSpPr>
          <p:cNvPr id="1048673" name="Slide Number Placeholder 3"/>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3" name=""/>
        <p:cNvGrpSpPr/>
        <p:nvPr/>
      </p:nvGrpSpPr>
      <p:grpSpPr>
        <a:xfrm>
          <a:off x="0" y="0"/>
          <a:ext cx="0" cy="0"/>
          <a:chOff x="0" y="0"/>
          <a:chExt cx="0" cy="0"/>
        </a:xfrm>
      </p:grpSpPr>
      <p:sp>
        <p:nvSpPr>
          <p:cNvPr id="1048626" name="Title 1"/>
          <p:cNvSpPr>
            <a:spLocks noGrp="1"/>
          </p:cNvSpPr>
          <p:nvPr>
            <p:ph type="title"/>
          </p:nvPr>
        </p:nvSpPr>
        <p:spPr>
          <a:xfrm>
            <a:off x="5538784" y="533400"/>
            <a:ext cx="2971800" cy="914400"/>
          </a:xfrm>
        </p:spPr>
        <p:txBody>
          <a:bodyPr anchor="b"/>
          <a:lstStyle>
            <a:lvl1pPr algn="l">
              <a:buNone/>
              <a:defRPr b="1" sz="2200">
                <a:solidFill>
                  <a:schemeClr val="accent1"/>
                </a:solidFill>
              </a:defRPr>
            </a:lvl1pPr>
          </a:lstStyle>
          <a:p>
            <a:r>
              <a:rPr kumimoji="0" lang="en-US"/>
              <a:t>Click to edit Master title style</a:t>
            </a:r>
          </a:p>
        </p:txBody>
      </p:sp>
      <p:sp>
        <p:nvSpPr>
          <p:cNvPr id="1048627" name="Text Placeholder 2"/>
          <p:cNvSpPr>
            <a:spLocks noGrp="1"/>
          </p:cNvSpPr>
          <p:nvPr>
            <p:ph type="body" idx="2"/>
          </p:nvPr>
        </p:nvSpPr>
        <p:spPr>
          <a:xfrm>
            <a:off x="5538847" y="1447802"/>
            <a:ext cx="2971800" cy="4206112"/>
          </a:xfrm>
        </p:spPr>
        <p:txBody>
          <a:bodyPr lIns="91440"/>
          <a:lstStyle>
            <a:lvl1pPr indent="0" marL="18288" marR="18288">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8"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lvl6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9" name="Date Placeholder 4"/>
          <p:cNvSpPr>
            <a:spLocks noGrp="1"/>
          </p:cNvSpPr>
          <p:nvPr>
            <p:ph type="dt" sz="half" idx="10"/>
          </p:nvPr>
        </p:nvSpPr>
        <p:spPr/>
        <p:txBody>
          <a:bodyPr/>
          <a:p>
            <a:fld id="{EB3B1919-FA70-41B7-9198-8BEFFBE5683E}" type="datetimeFigureOut">
              <a:rPr lang="en-US" smtClean="0"/>
              <a:t>4/20/2023</a:t>
            </a:fld>
            <a:endParaRPr lang="en-US"/>
          </a:p>
        </p:txBody>
      </p:sp>
      <p:sp>
        <p:nvSpPr>
          <p:cNvPr id="1048630" name="Footer Placeholder 5"/>
          <p:cNvSpPr>
            <a:spLocks noGrp="1"/>
          </p:cNvSpPr>
          <p:nvPr>
            <p:ph type="ftr" sz="quarter" idx="11"/>
          </p:nvPr>
        </p:nvSpPr>
        <p:spPr/>
        <p:txBody>
          <a:bodyPr/>
          <a:p>
            <a:endParaRPr lang="en-US"/>
          </a:p>
        </p:txBody>
      </p:sp>
      <p:sp>
        <p:nvSpPr>
          <p:cNvPr id="1048631" name="Slide Number Placeholder 6"/>
          <p:cNvSpPr>
            <a:spLocks noGrp="1"/>
          </p:cNvSpPr>
          <p:nvPr>
            <p:ph type="sldNum" sz="quarter" idx="12"/>
          </p:nvPr>
        </p:nvSpPr>
        <p:spPr/>
        <p:txBody>
          <a:bodyPr/>
          <a:p>
            <a:fld id="{CF415EE9-3142-4A4C-B812-4D191C1B18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8" name=""/>
        <p:cNvGrpSpPr/>
        <p:nvPr/>
      </p:nvGrpSpPr>
      <p:grpSpPr>
        <a:xfrm>
          <a:off x="0" y="0"/>
          <a:ext cx="0" cy="0"/>
          <a:chOff x="0" y="0"/>
          <a:chExt cx="0" cy="0"/>
        </a:xfrm>
      </p:grpSpPr>
      <p:sp>
        <p:nvSpPr>
          <p:cNvPr id="1048644"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5"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6" name="Title 1"/>
          <p:cNvSpPr>
            <a:spLocks noGrp="1"/>
          </p:cNvSpPr>
          <p:nvPr>
            <p:ph type="title"/>
          </p:nvPr>
        </p:nvSpPr>
        <p:spPr>
          <a:xfrm>
            <a:off x="457200" y="5012056"/>
            <a:ext cx="8229600" cy="1051560"/>
          </a:xfrm>
        </p:spPr>
        <p:txBody>
          <a:bodyPr anchor="t"/>
          <a:lstStyle>
            <a:lvl1pPr algn="l">
              <a:buNone/>
              <a:defRPr b="0" sz="3600">
                <a:solidFill>
                  <a:schemeClr val="bg2">
                    <a:shade val="25000"/>
                  </a:schemeClr>
                </a:solidFill>
                <a:effectLst/>
              </a:defRPr>
            </a:lvl1pPr>
          </a:lstStyle>
          <a:p>
            <a:r>
              <a:rPr kumimoji="0" lang="en-US"/>
              <a:t>Click to edit Master title style</a:t>
            </a:r>
          </a:p>
        </p:txBody>
      </p:sp>
      <p:sp>
        <p:nvSpPr>
          <p:cNvPr id="1048647" name="Text Placeholder 3"/>
          <p:cNvSpPr>
            <a:spLocks noGrp="1"/>
          </p:cNvSpPr>
          <p:nvPr>
            <p:ph type="body" sz="half" idx="2"/>
          </p:nvPr>
        </p:nvSpPr>
        <p:spPr bwMode="grayWhite">
          <a:xfrm>
            <a:off x="6462712" y="533400"/>
            <a:ext cx="2240280" cy="4211480"/>
          </a:xfrm>
        </p:spPr>
        <p:txBody>
          <a:bodyPr lIns="91440"/>
          <a:lstStyle>
            <a:lvl1pPr algn="l" indent="0" marL="45720">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8" name="Date Placeholder 4"/>
          <p:cNvSpPr>
            <a:spLocks noGrp="1"/>
          </p:cNvSpPr>
          <p:nvPr>
            <p:ph type="dt" sz="half" idx="10"/>
          </p:nvPr>
        </p:nvSpPr>
        <p:spPr/>
        <p:txBody>
          <a:bodyPr/>
          <a:p>
            <a:fld id="{EB3B1919-FA70-41B7-9198-8BEFFBE5683E}" type="datetimeFigureOut">
              <a:rPr lang="en-US" smtClean="0"/>
              <a:t>4/20/2023</a:t>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CF415EE9-3142-4A4C-B812-4D191C1B180B}" type="slidenum">
              <a:rPr lang="en-US" smtClean="0"/>
              <a:t>‹#›</a:t>
            </a:fld>
            <a:endParaRPr lang="en-US"/>
          </a:p>
        </p:txBody>
      </p:sp>
      <p:sp>
        <p:nvSpPr>
          <p:cNvPr id="1048651"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indent="0" marL="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2" name=""/>
        <p:cNvGrpSpPr/>
        <p:nvPr/>
      </p:nvGrpSpPr>
      <p:grpSpPr>
        <a:xfrm>
          <a:off x="0" y="0"/>
          <a:ext cx="0" cy="0"/>
          <a:chOff x="0" y="0"/>
          <a:chExt cx="0" cy="0"/>
        </a:xfrm>
      </p:grpSpPr>
      <p:sp>
        <p:nvSpPr>
          <p:cNvPr id="1048576"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Title Placeholder 12"/>
          <p:cNvSpPr>
            <a:spLocks noGrp="1"/>
          </p:cNvSpPr>
          <p:nvPr>
            <p:ph type="title"/>
          </p:nvPr>
        </p:nvSpPr>
        <p:spPr>
          <a:xfrm>
            <a:off x="502920" y="4985590"/>
            <a:ext cx="8183880" cy="1051560"/>
          </a:xfrm>
          <a:prstGeom prst="rect"/>
        </p:spPr>
        <p:txBody>
          <a:bodyPr anchor="b" vert="horz">
            <a:normAutofit/>
          </a:bodyPr>
          <a:p>
            <a:r>
              <a:rPr kumimoji="0" lang="en-US"/>
              <a:t>Click to edit Master title style</a:t>
            </a:r>
          </a:p>
        </p:txBody>
      </p:sp>
      <p:sp>
        <p:nvSpPr>
          <p:cNvPr id="1048579" name="Text Placeholder 3"/>
          <p:cNvSpPr>
            <a:spLocks noGrp="1"/>
          </p:cNvSpPr>
          <p:nvPr>
            <p:ph type="body" idx="1"/>
          </p:nvPr>
        </p:nvSpPr>
        <p:spPr>
          <a:xfrm>
            <a:off x="502920" y="530352"/>
            <a:ext cx="8183880" cy="4187952"/>
          </a:xfrm>
          <a:prstGeom prst="rect"/>
        </p:spPr>
        <p:txBody>
          <a:bodyPr lIns="182880" tIns="91440"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24"/>
          <p:cNvSpPr>
            <a:spLocks noGrp="1"/>
          </p:cNvSpPr>
          <p:nvPr>
            <p:ph type="dt" sz="half" idx="2"/>
          </p:nvPr>
        </p:nvSpPr>
        <p:spPr>
          <a:xfrm>
            <a:off x="3776328" y="6111875"/>
            <a:ext cx="2286000" cy="365125"/>
          </a:xfrm>
          <a:prstGeom prst="rect"/>
        </p:spPr>
        <p:txBody>
          <a:bodyPr anchor="b" vert="horz"/>
          <a:lstStyle>
            <a:lvl1pPr algn="r" eaLnBrk="1" hangingPunct="1" latinLnBrk="0">
              <a:defRPr sz="1000" kumimoji="0">
                <a:solidFill>
                  <a:schemeClr val="bg2">
                    <a:shade val="50000"/>
                  </a:schemeClr>
                </a:solidFill>
              </a:defRPr>
            </a:lvl1pPr>
          </a:lstStyle>
          <a:p>
            <a:fld id="{EB3B1919-FA70-41B7-9198-8BEFFBE5683E}" type="datetimeFigureOut">
              <a:rPr lang="en-US" smtClean="0"/>
              <a:t>4/20/2023</a:t>
            </a:fld>
            <a:endParaRPr lang="en-US"/>
          </a:p>
        </p:txBody>
      </p:sp>
      <p:sp>
        <p:nvSpPr>
          <p:cNvPr id="1048581" name="Footer Placeholder 17"/>
          <p:cNvSpPr>
            <a:spLocks noGrp="1"/>
          </p:cNvSpPr>
          <p:nvPr>
            <p:ph type="ftr" sz="quarter" idx="3"/>
          </p:nvPr>
        </p:nvSpPr>
        <p:spPr>
          <a:xfrm>
            <a:off x="6062328" y="6111875"/>
            <a:ext cx="2286000" cy="365125"/>
          </a:xfrm>
          <a:prstGeom prst="rect"/>
        </p:spPr>
        <p:txBody>
          <a:bodyPr anchor="b" vert="horz"/>
          <a:lstStyle>
            <a:lvl1pPr algn="l" eaLnBrk="1" hangingPunct="1" latinLnBrk="0">
              <a:defRPr sz="1000" kumimoji="0">
                <a:solidFill>
                  <a:schemeClr val="bg2">
                    <a:shade val="50000"/>
                  </a:schemeClr>
                </a:solidFill>
              </a:defRPr>
            </a:lvl1pPr>
          </a:lstStyle>
          <a:p>
            <a:endParaRPr lang="en-US"/>
          </a:p>
        </p:txBody>
      </p:sp>
      <p:sp>
        <p:nvSpPr>
          <p:cNvPr id="1048582" name="Slide Number Placeholder 4"/>
          <p:cNvSpPr>
            <a:spLocks noGrp="1"/>
          </p:cNvSpPr>
          <p:nvPr>
            <p:ph type="sldNum" sz="quarter" idx="4"/>
          </p:nvPr>
        </p:nvSpPr>
        <p:spPr>
          <a:xfrm>
            <a:off x="8348328" y="6111875"/>
            <a:ext cx="457200" cy="365125"/>
          </a:xfrm>
          <a:prstGeom prst="rect"/>
        </p:spPr>
        <p:txBody>
          <a:bodyPr anchor="b" vert="horz"/>
          <a:lstStyle>
            <a:lvl1pPr algn="r" eaLnBrk="1" hangingPunct="1" latinLnBrk="0">
              <a:defRPr sz="1000" kumimoji="0">
                <a:solidFill>
                  <a:schemeClr val="bg2">
                    <a:shade val="50000"/>
                  </a:schemeClr>
                </a:solidFill>
              </a:defRPr>
            </a:lvl1pPr>
          </a:lstStyle>
          <a:p>
            <a:fld id="{CF415EE9-3142-4A4C-B812-4D191C1B180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1" sz="3600" kern="1200" kumimoji="0">
          <a:solidFill>
            <a:schemeClr val="accent1">
              <a:tint val="88000"/>
              <a:satMod val="150000"/>
            </a:schemeClr>
          </a:solidFill>
          <a:effectLst>
            <a:outerShdw algn="tl" blurRad="53975" dir="5400000" dist="22860" rotWithShape="0">
              <a:srgbClr val="000000">
                <a:alpha val="55000"/>
              </a:srgbClr>
            </a:outerShdw>
          </a:effectLst>
          <a:latin typeface="+mj-lt"/>
          <a:ea typeface="+mj-ea"/>
          <a:cs typeface="+mj-cs"/>
        </a:defRPr>
      </a:lvl1pPr>
    </p:titleStyle>
    <p:bodyStyle>
      <a:lvl1pPr algn="l" eaLnBrk="1" hangingPunct="1" indent="-265176" latinLnBrk="0" marL="265176" rtl="0">
        <a:spcBef>
          <a:spcPts val="250"/>
        </a:spcBef>
        <a:buClr>
          <a:schemeClr val="accent1"/>
        </a:buClr>
        <a:buSzPct val="80000"/>
        <a:buFont typeface="Wingdings 2"/>
        <a:buChar char=""/>
        <a:defRPr sz="2800" kern="1200" kumimoji="0">
          <a:solidFill>
            <a:schemeClr val="tx1"/>
          </a:solidFill>
          <a:effectLst/>
          <a:latin typeface="+mn-lt"/>
          <a:ea typeface="+mn-ea"/>
          <a:cs typeface="+mn-cs"/>
        </a:defRPr>
      </a:lvl1pPr>
      <a:lvl2pPr algn="l" eaLnBrk="1" hangingPunct="1" indent="-201168" latinLnBrk="0" marL="548640" rtl="0">
        <a:spcBef>
          <a:spcPts val="250"/>
        </a:spcBef>
        <a:buClr>
          <a:schemeClr val="accent1"/>
        </a:buClr>
        <a:buSzPct val="100000"/>
        <a:buFont typeface="Verdana"/>
        <a:buChar char="◦"/>
        <a:defRPr sz="2400" kern="1200" kumimoji="0">
          <a:solidFill>
            <a:schemeClr val="tx1"/>
          </a:solidFill>
          <a:latin typeface="+mn-lt"/>
          <a:ea typeface="+mn-ea"/>
          <a:cs typeface="+mn-cs"/>
        </a:defRPr>
      </a:lvl2pPr>
      <a:lvl3pPr algn="l" eaLnBrk="1" hangingPunct="1" indent="-182880" latinLnBrk="0" marL="786384" rtl="0">
        <a:spcBef>
          <a:spcPts val="250"/>
        </a:spcBef>
        <a:buClr>
          <a:schemeClr val="accent2">
            <a:tint val="85000"/>
            <a:satMod val="285000"/>
          </a:schemeClr>
        </a:buClr>
        <a:buSzPct val="100000"/>
        <a:buFont typeface="Wingdings 2"/>
        <a:buChar char=""/>
        <a:defRPr sz="2200" kern="1200" kumimoji="0">
          <a:solidFill>
            <a:schemeClr val="tx1"/>
          </a:solidFill>
          <a:latin typeface="+mn-lt"/>
          <a:ea typeface="+mn-ea"/>
          <a:cs typeface="+mn-cs"/>
        </a:defRPr>
      </a:lvl3pPr>
      <a:lvl4pPr algn="l" eaLnBrk="1" hangingPunct="1" indent="-182880" latinLnBrk="0" marL="1024128" rtl="0">
        <a:spcBef>
          <a:spcPts val="230"/>
        </a:spcBef>
        <a:buClr>
          <a:schemeClr val="accent2">
            <a:tint val="85000"/>
            <a:satMod val="285000"/>
          </a:schemeClr>
        </a:buClr>
        <a:buSzPct val="112000"/>
        <a:buFont typeface="Verdana"/>
        <a:buChar char="◦"/>
        <a:defRPr sz="1900" kern="1200" kumimoji="0">
          <a:solidFill>
            <a:schemeClr val="tx1"/>
          </a:solidFill>
          <a:latin typeface="+mn-lt"/>
          <a:ea typeface="+mn-ea"/>
          <a:cs typeface="+mn-cs"/>
        </a:defRPr>
      </a:lvl4pPr>
      <a:lvl5pPr algn="l" eaLnBrk="1" hangingPunct="1" indent="-182880" latinLnBrk="0" marL="1280160" rtl="0">
        <a:spcBef>
          <a:spcPts val="250"/>
        </a:spcBef>
        <a:buClr>
          <a:schemeClr val="accent3">
            <a:tint val="85000"/>
            <a:satMod val="275000"/>
          </a:schemeClr>
        </a:buClr>
        <a:buSzPct val="100000"/>
        <a:buFont typeface="Wingdings 2"/>
        <a:buChar char=""/>
        <a:defRPr sz="1800" kern="1200" kumimoji="0">
          <a:solidFill>
            <a:schemeClr val="tx1"/>
          </a:solidFill>
          <a:latin typeface="+mn-lt"/>
          <a:ea typeface="+mn-ea"/>
          <a:cs typeface="+mn-cs"/>
        </a:defRPr>
      </a:lvl5pPr>
      <a:lvl6pPr algn="l" eaLnBrk="1" hangingPunct="1" indent="-182880" latinLnBrk="0" marL="1490472" rtl="0">
        <a:spcBef>
          <a:spcPts val="250"/>
        </a:spcBef>
        <a:buClr>
          <a:schemeClr val="accent3">
            <a:tint val="85000"/>
            <a:satMod val="275000"/>
          </a:schemeClr>
        </a:buClr>
        <a:buSzPct val="100000"/>
        <a:buFont typeface="Verdana"/>
        <a:buChar char="◦"/>
        <a:defRPr baseline="0" sz="1700" kern="1200" kumimoji="0">
          <a:solidFill>
            <a:schemeClr val="tx1"/>
          </a:solidFill>
          <a:latin typeface="+mn-lt"/>
          <a:ea typeface="+mn-ea"/>
          <a:cs typeface="+mn-cs"/>
        </a:defRPr>
      </a:lvl6pPr>
      <a:lvl7pPr algn="l" eaLnBrk="1" hangingPunct="1" indent="-182880" latinLnBrk="0" marL="1700784" rtl="0">
        <a:spcBef>
          <a:spcPts val="255"/>
        </a:spcBef>
        <a:buClr>
          <a:schemeClr val="accent3">
            <a:tint val="85000"/>
            <a:satMod val="275000"/>
          </a:schemeClr>
        </a:buClr>
        <a:buSzPct val="100000"/>
        <a:buFont typeface="Wingdings 2"/>
        <a:buChar char=""/>
        <a:defRPr sz="1500" kern="1200" kumimoji="0">
          <a:solidFill>
            <a:schemeClr val="tx1"/>
          </a:solidFill>
          <a:latin typeface="+mn-lt"/>
          <a:ea typeface="+mn-ea"/>
          <a:cs typeface="+mn-cs"/>
        </a:defRPr>
      </a:lvl7pPr>
      <a:lvl8pPr algn="l" eaLnBrk="1" hangingPunct="1" indent="-182880" latinLnBrk="0" marL="1920240" rtl="0">
        <a:spcBef>
          <a:spcPts val="257"/>
        </a:spcBef>
        <a:buClr>
          <a:schemeClr val="accent3">
            <a:tint val="85000"/>
            <a:satMod val="275000"/>
          </a:schemeClr>
        </a:buClr>
        <a:buSzPct val="100000"/>
        <a:buFont typeface="Verdana"/>
        <a:buChar char="◦"/>
        <a:defRPr baseline="0" sz="1500" kern="1200" kumimoji="0">
          <a:solidFill>
            <a:schemeClr val="tx1"/>
          </a:solidFill>
          <a:latin typeface="+mn-lt"/>
          <a:ea typeface="+mn-ea"/>
          <a:cs typeface="+mn-cs"/>
        </a:defRPr>
      </a:lvl8pPr>
      <a:lvl9pPr algn="l" eaLnBrk="1" hangingPunct="1" indent="-182880" latinLnBrk="0" marL="2148840" rtl="0">
        <a:spcBef>
          <a:spcPts val="255"/>
        </a:spcBef>
        <a:buClr>
          <a:schemeClr val="accent3">
            <a:tint val="85000"/>
            <a:satMod val="275000"/>
          </a:schemeClr>
        </a:buClr>
        <a:buSzPct val="100000"/>
        <a:buFont typeface="Wingdings 2"/>
        <a:buChar char=""/>
        <a:defRPr sz="15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Title 7"/>
          <p:cNvSpPr>
            <a:spLocks noGrp="1"/>
          </p:cNvSpPr>
          <p:nvPr>
            <p:ph type="ctrTitle"/>
          </p:nvPr>
        </p:nvSpPr>
        <p:spPr>
          <a:xfrm>
            <a:off x="642910" y="441738"/>
            <a:ext cx="8012416" cy="1394239"/>
          </a:xfrm>
        </p:spPr>
        <p:txBody>
          <a:bodyPr>
            <a:normAutofit/>
          </a:bodyPr>
          <a:p>
            <a:r>
              <a:rPr dirty="0" lang="en-US">
                <a:solidFill>
                  <a:srgbClr val="FF0000"/>
                </a:solidFill>
              </a:rPr>
              <a:t>Ecommerce website Using </a:t>
            </a:r>
            <a:r>
              <a:rPr dirty="0" lang="en-US" err="1">
                <a:solidFill>
                  <a:srgbClr val="FF0000"/>
                </a:solidFill>
              </a:rPr>
              <a:t>Php</a:t>
            </a:r>
            <a:r>
              <a:rPr dirty="0" lang="en-US">
                <a:solidFill>
                  <a:srgbClr val="FF0000"/>
                </a:solidFill>
              </a:rPr>
              <a:t> and </a:t>
            </a:r>
            <a:r>
              <a:rPr dirty="0" lang="en-US" err="1">
                <a:solidFill>
                  <a:srgbClr val="FF0000"/>
                </a:solidFill>
              </a:rPr>
              <a:t>Mysql</a:t>
            </a:r>
            <a:endParaRPr dirty="0" lang="en-US">
              <a:solidFill>
                <a:srgbClr val="FF0000"/>
              </a:solidFill>
            </a:endParaRPr>
          </a:p>
        </p:txBody>
      </p:sp>
      <p:pic>
        <p:nvPicPr>
          <p:cNvPr id="2097152" name="Picture 9" descr="ec1.jpeg"/>
          <p:cNvPicPr>
            <a:picLocks noChangeAspect="1"/>
          </p:cNvPicPr>
          <p:nvPr/>
        </p:nvPicPr>
        <p:blipFill>
          <a:blip xmlns:r="http://schemas.openxmlformats.org/officeDocument/2006/relationships" r:embed="rId1"/>
          <a:stretch>
            <a:fillRect/>
          </a:stretch>
        </p:blipFill>
        <p:spPr>
          <a:xfrm>
            <a:off x="938696" y="2687068"/>
            <a:ext cx="7261087" cy="3242261"/>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Title 1"/>
          <p:cNvSpPr>
            <a:spLocks noGrp="1"/>
          </p:cNvSpPr>
          <p:nvPr>
            <p:ph type="title"/>
          </p:nvPr>
        </p:nvSpPr>
        <p:spPr>
          <a:xfrm>
            <a:off x="3286116" y="3071810"/>
            <a:ext cx="2286016" cy="785818"/>
          </a:xfrm>
        </p:spPr>
        <p:txBody>
          <a:bodyPr>
            <a:normAutofit/>
          </a:bodyPr>
          <a:p>
            <a:r>
              <a:rPr dirty="0" lang="en-IN"/>
              <a:t>Features</a:t>
            </a:r>
            <a:endParaRPr dirty="0" lang="en-US"/>
          </a:p>
        </p:txBody>
      </p:sp>
      <p:pic>
        <p:nvPicPr>
          <p:cNvPr id="2097164" name="Content Placeholder 3" descr="wl.png"/>
          <p:cNvPicPr>
            <a:picLocks noChangeAspect="1" noGrp="1"/>
          </p:cNvPicPr>
          <p:nvPr>
            <p:ph idx="1"/>
          </p:nvPr>
        </p:nvPicPr>
        <p:blipFill>
          <a:blip xmlns:r="http://schemas.openxmlformats.org/officeDocument/2006/relationships" r:embed="rId1"/>
          <a:stretch>
            <a:fillRect/>
          </a:stretch>
        </p:blipFill>
        <p:spPr>
          <a:xfrm>
            <a:off x="571472" y="2786058"/>
            <a:ext cx="1857388" cy="1857388"/>
          </a:xfrm>
        </p:spPr>
      </p:pic>
      <p:pic>
        <p:nvPicPr>
          <p:cNvPr id="2097165" name="Picture 5" descr="uf.png"/>
          <p:cNvPicPr>
            <a:picLocks noChangeAspect="1"/>
          </p:cNvPicPr>
          <p:nvPr/>
        </p:nvPicPr>
        <p:blipFill>
          <a:blip xmlns:r="http://schemas.openxmlformats.org/officeDocument/2006/relationships" r:embed="rId2"/>
          <a:stretch>
            <a:fillRect/>
          </a:stretch>
        </p:blipFill>
        <p:spPr>
          <a:xfrm>
            <a:off x="3571868" y="785794"/>
            <a:ext cx="1811898" cy="1787847"/>
          </a:xfrm>
          <a:prstGeom prst="ellipse"/>
          <a:ln w="63500" cap="rnd">
            <a:solidFill>
              <a:srgbClr val="333333"/>
            </a:solidFill>
          </a:ln>
          <a:effectLst>
            <a:outerShdw blurRad="381000" dir="5400000" dist="29210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pic>
      <p:pic>
        <p:nvPicPr>
          <p:cNvPr id="2097166" name="Picture 6" descr="pt3.png"/>
          <p:cNvPicPr>
            <a:picLocks noChangeAspect="1"/>
          </p:cNvPicPr>
          <p:nvPr/>
        </p:nvPicPr>
        <p:blipFill>
          <a:blip xmlns:r="http://schemas.openxmlformats.org/officeDocument/2006/relationships" r:embed="rId3"/>
          <a:stretch>
            <a:fillRect/>
          </a:stretch>
        </p:blipFill>
        <p:spPr>
          <a:xfrm>
            <a:off x="6500826" y="2776204"/>
            <a:ext cx="1928826" cy="179580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itle 1"/>
          <p:cNvSpPr>
            <a:spLocks noGrp="1"/>
          </p:cNvSpPr>
          <p:nvPr>
            <p:ph type="title"/>
          </p:nvPr>
        </p:nvSpPr>
        <p:spPr>
          <a:xfrm>
            <a:off x="2000232" y="785794"/>
            <a:ext cx="6686568" cy="714380"/>
          </a:xfrm>
        </p:spPr>
        <p:txBody>
          <a:bodyPr/>
          <a:p>
            <a:r>
              <a:rPr dirty="0" lang="en-IN"/>
              <a:t>Future enhancement</a:t>
            </a:r>
            <a:endParaRPr dirty="0" lang="en-US"/>
          </a:p>
        </p:txBody>
      </p:sp>
      <p:sp>
        <p:nvSpPr>
          <p:cNvPr id="1048625" name="Content Placeholder 2"/>
          <p:cNvSpPr>
            <a:spLocks noGrp="1"/>
          </p:cNvSpPr>
          <p:nvPr>
            <p:ph idx="1"/>
          </p:nvPr>
        </p:nvSpPr>
        <p:spPr>
          <a:xfrm>
            <a:off x="502920" y="1785926"/>
            <a:ext cx="8183880" cy="4000528"/>
          </a:xfrm>
        </p:spPr>
        <p:txBody>
          <a:bodyPr>
            <a:normAutofit/>
          </a:bodyPr>
          <a:p>
            <a:r>
              <a:rPr dirty="0" lang="en-US"/>
              <a:t>This application avoids the manual work and the problems concern with it. It is an easy  way to obtain the information regarding the various products information that are present in the Super markets.</a:t>
            </a:r>
          </a:p>
          <a:p>
            <a:r>
              <a:rPr dirty="0" lang="en-US"/>
              <a:t>Well I and my team members have worked hard in order to present an improved website better than  the existing one’s regarding the information about the various activities. Still ,we found out that the project can be done in a better way. Primarily, when we request information about a particular product it just shows the company, product id, product name and no. of quantities available. So, after getting the information we can get access to the product company website just by a click on the product name .</a:t>
            </a:r>
          </a:p>
          <a:p>
            <a:pPr>
              <a:buNone/>
            </a:pPr>
            <a:r>
              <a:rPr dirty="0" lang="en-IN"/>
              <a:t> </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2" name="Title 1"/>
          <p:cNvSpPr>
            <a:spLocks noGrp="1"/>
          </p:cNvSpPr>
          <p:nvPr>
            <p:ph type="title"/>
          </p:nvPr>
        </p:nvSpPr>
        <p:spPr>
          <a:xfrm>
            <a:off x="3143240" y="533400"/>
            <a:ext cx="2643206" cy="681022"/>
          </a:xfrm>
        </p:spPr>
        <p:txBody>
          <a:bodyPr>
            <a:normAutofit/>
          </a:bodyPr>
          <a:p>
            <a:r>
              <a:rPr dirty="0" sz="3200" lang="en-US"/>
              <a:t>conclusion</a:t>
            </a:r>
          </a:p>
        </p:txBody>
      </p:sp>
      <p:sp>
        <p:nvSpPr>
          <p:cNvPr id="1048633" name="Content Placeholder 3"/>
          <p:cNvSpPr>
            <a:spLocks noGrp="1"/>
          </p:cNvSpPr>
          <p:nvPr>
            <p:ph sz="half" idx="1"/>
          </p:nvPr>
        </p:nvSpPr>
        <p:spPr>
          <a:xfrm>
            <a:off x="761372" y="1214422"/>
            <a:ext cx="7668280" cy="4440124"/>
          </a:xfrm>
        </p:spPr>
        <p:txBody>
          <a:bodyPr>
            <a:normAutofit/>
          </a:bodyPr>
          <a:p>
            <a:r>
              <a:rPr dirty="0" lang="en-US"/>
              <a:t>The package was designed in such a way that future modifications can be done easily. The following conclusions can be deduced from the development of the project. </a:t>
            </a:r>
          </a:p>
          <a:p>
            <a:endParaRPr dirty="0" lang="en-US"/>
          </a:p>
          <a:p>
            <a:pPr lvl="1"/>
            <a:r>
              <a:rPr dirty="0" sz="2800" lang="en-US"/>
              <a:t>Automation of the entire system improves the efficiency</a:t>
            </a:r>
          </a:p>
          <a:p>
            <a:pPr lvl="1"/>
            <a:r>
              <a:rPr dirty="0" sz="2800" lang="en-US"/>
              <a:t>It provides a friendly graphical user interface which proves to be better when compared to the existing system.</a:t>
            </a:r>
          </a:p>
          <a:p>
            <a:pPr lvl="1"/>
            <a:r>
              <a:rPr dirty="0" sz="2800" lang="en-US"/>
              <a:t>It gives appropriate access to the authorized users depending on their permissions.</a:t>
            </a:r>
          </a:p>
          <a:p>
            <a:pPr lvl="1"/>
            <a:r>
              <a:rPr dirty="0" sz="2800" lang="en-US"/>
              <a:t>It effectively overcomes the delay in communications.</a:t>
            </a:r>
          </a:p>
          <a:p>
            <a:pPr lvl="1"/>
            <a:r>
              <a:rPr dirty="0" sz="2800" lang="en-US"/>
              <a:t>Updating of information becomes so easier.</a:t>
            </a:r>
          </a:p>
          <a:p>
            <a:pPr lvl="1"/>
            <a:r>
              <a:rPr dirty="0" sz="2800" lang="en-US"/>
              <a:t>System security, data security and reliability are the striking features.</a:t>
            </a:r>
          </a:p>
          <a:p>
            <a:pPr lvl="1"/>
            <a:r>
              <a:rPr dirty="0" sz="2800" lang="en-US"/>
              <a:t>The System has adequate scope for modification in future if it is necessary</a:t>
            </a:r>
            <a:r>
              <a:rPr dirty="0" lang="en-US"/>
              <a:t> </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Content Placeholder 4" descr="tq.jpg"/>
          <p:cNvPicPr>
            <a:picLocks noChangeAspect="1" noGrp="1"/>
          </p:cNvPicPr>
          <p:nvPr>
            <p:ph sz="half" idx="1"/>
          </p:nvPr>
        </p:nvPicPr>
        <p:blipFill>
          <a:blip xmlns:r="http://schemas.openxmlformats.org/officeDocument/2006/relationships" r:embed="rId1"/>
          <a:srcRect l="18750" t="10810" r="19140" b="15065"/>
          <a:stretch>
            <a:fillRect/>
          </a:stretch>
        </p:blipFill>
        <p:spPr>
          <a:xfrm>
            <a:off x="2643174" y="1142984"/>
            <a:ext cx="3786214" cy="3429024"/>
          </a:xfrm>
          <a:prstGeom prst="ellipse"/>
          <a:ln w="63500" cap="rnd">
            <a:solidFill>
              <a:srgbClr val="333333"/>
            </a:solidFill>
          </a:ln>
          <a:effectLst>
            <a:outerShdw blurRad="381000" dir="5400000" dist="29210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pic>
      <p:sp>
        <p:nvSpPr>
          <p:cNvPr id="1048634" name="TextBox 5"/>
          <p:cNvSpPr txBox="1"/>
          <p:nvPr/>
        </p:nvSpPr>
        <p:spPr>
          <a:xfrm>
            <a:off x="3428992" y="5000636"/>
            <a:ext cx="2214578" cy="584775"/>
          </a:xfrm>
          <a:prstGeom prst="rect"/>
          <a:noFill/>
        </p:spPr>
        <p:txBody>
          <a:bodyPr rtlCol="0" wrap="square">
            <a:spAutoFit/>
          </a:bodyPr>
          <a:p>
            <a:r>
              <a:rPr dirty="0" sz="3200" lang="en-US" err="1"/>
              <a:t>Thankyou</a:t>
            </a:r>
            <a:endParaRPr dirty="0"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itle 1"/>
          <p:cNvSpPr>
            <a:spLocks noGrp="1"/>
          </p:cNvSpPr>
          <p:nvPr>
            <p:ph type="title"/>
          </p:nvPr>
        </p:nvSpPr>
        <p:spPr>
          <a:xfrm>
            <a:off x="571472" y="857232"/>
            <a:ext cx="4500594" cy="714380"/>
          </a:xfrm>
        </p:spPr>
        <p:txBody>
          <a:bodyPr/>
          <a:p>
            <a:r>
              <a:rPr dirty="0" lang="en-US"/>
              <a:t>Contents</a:t>
            </a:r>
          </a:p>
        </p:txBody>
      </p:sp>
      <p:sp>
        <p:nvSpPr>
          <p:cNvPr id="1048597" name="Content Placeholder 2"/>
          <p:cNvSpPr>
            <a:spLocks noGrp="1"/>
          </p:cNvSpPr>
          <p:nvPr>
            <p:ph idx="1"/>
          </p:nvPr>
        </p:nvSpPr>
        <p:spPr>
          <a:xfrm>
            <a:off x="1500166" y="1928802"/>
            <a:ext cx="6786610" cy="3500462"/>
          </a:xfrm>
        </p:spPr>
        <p:txBody>
          <a:bodyPr>
            <a:normAutofit/>
          </a:bodyPr>
          <a:p>
            <a:r>
              <a:rPr dirty="0" lang="en-US"/>
              <a:t>What is ecommerce?</a:t>
            </a:r>
          </a:p>
          <a:p>
            <a:r>
              <a:rPr dirty="0" lang="en-US"/>
              <a:t>Ecommerce Website</a:t>
            </a:r>
          </a:p>
          <a:p>
            <a:r>
              <a:rPr dirty="0" lang="en-US"/>
              <a:t>Software/Hardware used</a:t>
            </a:r>
          </a:p>
          <a:p>
            <a:r>
              <a:rPr dirty="0" lang="en-US"/>
              <a:t>Languages used</a:t>
            </a:r>
          </a:p>
          <a:p>
            <a:r>
              <a:rPr dirty="0" lang="en-US"/>
              <a:t>Modules</a:t>
            </a:r>
          </a:p>
          <a:p>
            <a:r>
              <a:rPr dirty="0" lang="en-US"/>
              <a:t>Objective</a:t>
            </a:r>
          </a:p>
          <a:p>
            <a:r>
              <a:rPr dirty="0" lang="en-US"/>
              <a:t>Features</a:t>
            </a:r>
          </a:p>
          <a:p>
            <a:r>
              <a:rPr dirty="0" lang="en-US"/>
              <a:t>Future Enhancement</a:t>
            </a:r>
          </a:p>
          <a:p>
            <a:endParaRPr dirty="0" lang="en-US"/>
          </a:p>
          <a:p>
            <a:endParaRPr dirty="0" lang="en-US"/>
          </a:p>
          <a:p>
            <a:endParaRPr dirty="0" lang="en-US"/>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Content Placeholder 5" descr="w ecom.png"/>
          <p:cNvPicPr>
            <a:picLocks noChangeAspect="1" noGrp="1"/>
          </p:cNvPicPr>
          <p:nvPr>
            <p:ph idx="1"/>
          </p:nvPr>
        </p:nvPicPr>
        <p:blipFill>
          <a:blip xmlns:r="http://schemas.openxmlformats.org/officeDocument/2006/relationships" r:embed="rId1"/>
          <a:srcRect b="8903"/>
          <a:stretch>
            <a:fillRect/>
          </a:stretch>
        </p:blipFill>
        <p:spPr>
          <a:xfrm>
            <a:off x="642910" y="857232"/>
            <a:ext cx="7820021" cy="464347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alphaModFix amt="99000"/>
            <a:lum/>
          </a:blip>
          <a:srcRect/>
          <a:stretch>
            <a:fillRect/>
          </a:stretch>
        </a:blipFill>
        <a:effectLst/>
      </p:bgPr>
    </p:bg>
    <p:spTree>
      <p:nvGrpSpPr>
        <p:cNvPr id="32" name=""/>
        <p:cNvGrpSpPr/>
        <p:nvPr/>
      </p:nvGrpSpPr>
      <p:grpSpPr>
        <a:xfrm>
          <a:off x="0" y="0"/>
          <a:ext cx="0" cy="0"/>
          <a:chOff x="0" y="0"/>
          <a:chExt cx="0" cy="0"/>
        </a:xfrm>
      </p:grpSpPr>
      <p:sp>
        <p:nvSpPr>
          <p:cNvPr id="1048598" name="Title 1"/>
          <p:cNvSpPr>
            <a:spLocks noGrp="1"/>
          </p:cNvSpPr>
          <p:nvPr>
            <p:ph type="title"/>
          </p:nvPr>
        </p:nvSpPr>
        <p:spPr>
          <a:xfrm>
            <a:off x="428596" y="428604"/>
            <a:ext cx="8183880" cy="1000132"/>
          </a:xfrm>
        </p:spPr>
        <p:txBody>
          <a:bodyPr>
            <a:normAutofit/>
          </a:bodyPr>
          <a:p>
            <a:r>
              <a:rPr dirty="0" lang="en-US"/>
              <a:t>Ecommerce website</a:t>
            </a:r>
            <a:br>
              <a:rPr dirty="0" lang="en-US"/>
            </a:br>
            <a:endParaRPr dirty="0" lang="en-US"/>
          </a:p>
        </p:txBody>
      </p:sp>
      <p:sp>
        <p:nvSpPr>
          <p:cNvPr id="1048599" name="Content Placeholder 2"/>
          <p:cNvSpPr>
            <a:spLocks noGrp="1"/>
          </p:cNvSpPr>
          <p:nvPr>
            <p:ph idx="1"/>
          </p:nvPr>
        </p:nvSpPr>
        <p:spPr>
          <a:xfrm>
            <a:off x="500034" y="4357694"/>
            <a:ext cx="8186766" cy="1500198"/>
          </a:xfrm>
        </p:spPr>
        <p:txBody>
          <a:bodyPr>
            <a:normAutofit fontScale="92857" lnSpcReduction="20000"/>
          </a:bodyPr>
          <a:p>
            <a:r>
              <a:rPr dirty="0" lang="en-US"/>
              <a:t>Ecommerce website is a tool to sell/buy goods and services</a:t>
            </a:r>
          </a:p>
          <a:p>
            <a:r>
              <a:rPr dirty="0" lang="en-US"/>
              <a:t>An ecommerce website is your digital</a:t>
            </a:r>
          </a:p>
          <a:p>
            <a:pPr>
              <a:buNone/>
            </a:pPr>
            <a:r>
              <a:rPr dirty="0" lang="en-US"/>
              <a:t>  storefront on the internet it facilitates the transaction between a buyer and seller </a:t>
            </a:r>
          </a:p>
        </p:txBody>
      </p:sp>
      <p:pic>
        <p:nvPicPr>
          <p:cNvPr id="2097154" name="Picture 3" descr="e web.jpeg"/>
          <p:cNvPicPr>
            <a:picLocks noChangeAspect="1"/>
          </p:cNvPicPr>
          <p:nvPr/>
        </p:nvPicPr>
        <p:blipFill>
          <a:blip xmlns:r="http://schemas.openxmlformats.org/officeDocument/2006/relationships" r:embed="rId1"/>
          <a:stretch>
            <a:fillRect/>
          </a:stretch>
        </p:blipFill>
        <p:spPr>
          <a:xfrm>
            <a:off x="1285851" y="1071547"/>
            <a:ext cx="6215107" cy="3151321"/>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1"/>
          <p:cNvSpPr>
            <a:spLocks noGrp="1"/>
          </p:cNvSpPr>
          <p:nvPr>
            <p:ph type="title"/>
          </p:nvPr>
        </p:nvSpPr>
        <p:spPr/>
        <p:txBody>
          <a:bodyPr/>
          <a:p>
            <a:endParaRPr dirty="0" lang="en-US"/>
          </a:p>
        </p:txBody>
      </p:sp>
      <p:sp>
        <p:nvSpPr>
          <p:cNvPr id="1048609" name="Text Placeholder 2"/>
          <p:cNvSpPr>
            <a:spLocks noGrp="1"/>
          </p:cNvSpPr>
          <p:nvPr>
            <p:ph type="body" idx="1"/>
          </p:nvPr>
        </p:nvSpPr>
        <p:spPr/>
        <p:txBody>
          <a:bodyPr>
            <a:normAutofit/>
          </a:bodyPr>
          <a:p>
            <a:r>
              <a:rPr dirty="0" lang="en-US"/>
              <a:t>Software requirement</a:t>
            </a:r>
          </a:p>
        </p:txBody>
      </p:sp>
      <p:sp>
        <p:nvSpPr>
          <p:cNvPr id="1048610" name="Text Placeholder 3"/>
          <p:cNvSpPr>
            <a:spLocks noGrp="1"/>
          </p:cNvSpPr>
          <p:nvPr>
            <p:ph type="body" sz="half" idx="3"/>
          </p:nvPr>
        </p:nvSpPr>
        <p:spPr/>
        <p:txBody>
          <a:bodyPr>
            <a:normAutofit/>
          </a:bodyPr>
          <a:p>
            <a:r>
              <a:rPr dirty="0" lang="en-US"/>
              <a:t>Hardware requirement</a:t>
            </a:r>
          </a:p>
        </p:txBody>
      </p:sp>
      <p:sp>
        <p:nvSpPr>
          <p:cNvPr id="1048611" name="Content Placeholder 5"/>
          <p:cNvSpPr>
            <a:spLocks noGrp="1"/>
          </p:cNvSpPr>
          <p:nvPr>
            <p:ph sz="quarter" idx="4"/>
          </p:nvPr>
        </p:nvSpPr>
        <p:spPr/>
        <p:txBody>
          <a:bodyPr>
            <a:normAutofit lnSpcReduction="10000"/>
          </a:bodyPr>
          <a:p>
            <a:pPr lvl="0"/>
            <a:r>
              <a:rPr dirty="0" lang="en-US"/>
              <a:t>Dual Core(Processor).</a:t>
            </a:r>
          </a:p>
          <a:p>
            <a:pPr lvl="0"/>
            <a:r>
              <a:rPr dirty="0" lang="en-US"/>
              <a:t>256 MB Ram</a:t>
            </a:r>
          </a:p>
          <a:p>
            <a:pPr lvl="0"/>
            <a:r>
              <a:rPr dirty="0" lang="en-US"/>
              <a:t>512 KB Cache Memory</a:t>
            </a:r>
          </a:p>
          <a:p>
            <a:pPr lvl="0"/>
            <a:r>
              <a:rPr dirty="0" lang="en-US"/>
              <a:t>Hard disk 10 GB</a:t>
            </a:r>
          </a:p>
          <a:p>
            <a:pPr lvl="0"/>
            <a:r>
              <a:rPr dirty="0" lang="en-US"/>
              <a:t>Microsoft Compatible 101 or more Key Board</a:t>
            </a:r>
          </a:p>
          <a:p>
            <a:pPr>
              <a:buNone/>
            </a:pPr>
            <a:r>
              <a:rPr dirty="0" lang="en-US"/>
              <a:t> </a:t>
            </a:r>
          </a:p>
          <a:p>
            <a:endParaRPr dirty="0" lang="en-US"/>
          </a:p>
        </p:txBody>
      </p:sp>
      <p:pic>
        <p:nvPicPr>
          <p:cNvPr id="2097155" name="Content Placeholder 3" descr="xampp.png"/>
          <p:cNvPicPr>
            <a:picLocks noChangeAspect="1" noGrp="1"/>
          </p:cNvPicPr>
          <p:nvPr>
            <p:ph sz="quarter" idx="2"/>
          </p:nvPr>
        </p:nvPicPr>
        <p:blipFill>
          <a:blip xmlns:r="http://schemas.openxmlformats.org/officeDocument/2006/relationships" r:embed="rId1"/>
          <a:srcRect l="8000" t="4000" r="8000" b="4000"/>
          <a:stretch>
            <a:fillRect/>
          </a:stretch>
        </p:blipFill>
        <p:spPr>
          <a:xfrm>
            <a:off x="571472" y="1857364"/>
            <a:ext cx="1246534" cy="1365251"/>
          </a:xfrm>
        </p:spPr>
      </p:pic>
      <p:pic>
        <p:nvPicPr>
          <p:cNvPr id="2097156" name="Content Placeholder 5" descr="vs.png"/>
          <p:cNvPicPr>
            <a:picLocks noChangeAspect="1"/>
          </p:cNvPicPr>
          <p:nvPr/>
        </p:nvPicPr>
        <p:blipFill>
          <a:blip xmlns:r="http://schemas.openxmlformats.org/officeDocument/2006/relationships" r:embed="rId2"/>
          <a:srcRect l="15384" t="19231" r="15385" b="15384"/>
          <a:stretch>
            <a:fillRect/>
          </a:stretch>
        </p:blipFill>
        <p:spPr>
          <a:xfrm>
            <a:off x="2500298" y="2786058"/>
            <a:ext cx="1214446" cy="114698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2" name="Title 1"/>
          <p:cNvSpPr>
            <a:spLocks noGrp="1"/>
          </p:cNvSpPr>
          <p:nvPr>
            <p:ph type="title"/>
          </p:nvPr>
        </p:nvSpPr>
        <p:spPr>
          <a:xfrm>
            <a:off x="3143240" y="4714884"/>
            <a:ext cx="2928958" cy="1000132"/>
          </a:xfrm>
        </p:spPr>
        <p:txBody>
          <a:bodyPr>
            <a:normAutofit/>
          </a:bodyPr>
          <a:p>
            <a:r>
              <a:rPr dirty="0" lang="en-US"/>
              <a:t>Languages used</a:t>
            </a:r>
          </a:p>
        </p:txBody>
      </p:sp>
      <p:pic>
        <p:nvPicPr>
          <p:cNvPr id="2097157" name="Content Placeholder 3" descr="html.png"/>
          <p:cNvPicPr>
            <a:picLocks noChangeAspect="1" noGrp="1"/>
          </p:cNvPicPr>
          <p:nvPr>
            <p:ph idx="1"/>
          </p:nvPr>
        </p:nvPicPr>
        <p:blipFill>
          <a:blip xmlns:r="http://schemas.openxmlformats.org/officeDocument/2006/relationships" r:embed="rId1"/>
          <a:stretch>
            <a:fillRect/>
          </a:stretch>
        </p:blipFill>
        <p:spPr>
          <a:xfrm>
            <a:off x="3428992" y="500042"/>
            <a:ext cx="1643074" cy="1643074"/>
          </a:xfrm>
          <a:prstGeom prst="ellipse"/>
        </p:spPr>
      </p:pic>
      <p:cxnSp>
        <p:nvCxnSpPr>
          <p:cNvPr id="3145728" name="Straight Arrow Connector 5"/>
          <p:cNvCxnSpPr>
            <a:cxnSpLocks/>
          </p:cNvCxnSpPr>
          <p:nvPr/>
        </p:nvCxnSpPr>
        <p:spPr>
          <a:xfrm rot="5400000" flipH="1" flipV="1">
            <a:off x="4286248" y="2857496"/>
            <a:ext cx="1143008" cy="1143008"/>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29" name="Straight Arrow Connector 6"/>
          <p:cNvCxnSpPr>
            <a:cxnSpLocks/>
          </p:cNvCxnSpPr>
          <p:nvPr/>
        </p:nvCxnSpPr>
        <p:spPr>
          <a:xfrm rot="10800000">
            <a:off x="2928926" y="2857496"/>
            <a:ext cx="1357322" cy="1143008"/>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0" name="Straight Arrow Connector 7"/>
          <p:cNvCxnSpPr>
            <a:cxnSpLocks/>
          </p:cNvCxnSpPr>
          <p:nvPr/>
        </p:nvCxnSpPr>
        <p:spPr>
          <a:xfrm rot="10800000" flipV="1">
            <a:off x="2500298" y="4000504"/>
            <a:ext cx="1785950" cy="35719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1" name="Straight Arrow Connector 8"/>
          <p:cNvCxnSpPr>
            <a:cxnSpLocks/>
          </p:cNvCxnSpPr>
          <p:nvPr/>
        </p:nvCxnSpPr>
        <p:spPr>
          <a:xfrm>
            <a:off x="4286248" y="4000504"/>
            <a:ext cx="1714512" cy="35719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2" name="Straight Arrow Connector 9"/>
          <p:cNvCxnSpPr>
            <a:cxnSpLocks/>
          </p:cNvCxnSpPr>
          <p:nvPr/>
        </p:nvCxnSpPr>
        <p:spPr>
          <a:xfrm rot="5400000" flipH="1" flipV="1">
            <a:off x="3394067" y="3106735"/>
            <a:ext cx="1785156" cy="794"/>
          </a:xfrm>
          <a:prstGeom prst="straightConnector1"/>
          <a:ln>
            <a:tailEnd type="arrow"/>
          </a:ln>
        </p:spPr>
        <p:style>
          <a:lnRef idx="1">
            <a:schemeClr val="accent1"/>
          </a:lnRef>
          <a:fillRef idx="0">
            <a:schemeClr val="accent1"/>
          </a:fillRef>
          <a:effectRef idx="0">
            <a:schemeClr val="accent1"/>
          </a:effectRef>
          <a:fontRef idx="minor">
            <a:schemeClr val="tx1"/>
          </a:fontRef>
        </p:style>
      </p:cxnSp>
      <p:pic>
        <p:nvPicPr>
          <p:cNvPr id="2097158" name="Picture 20" descr="ajax.png"/>
          <p:cNvPicPr>
            <a:picLocks noChangeAspect="1"/>
          </p:cNvPicPr>
          <p:nvPr/>
        </p:nvPicPr>
        <p:blipFill>
          <a:blip xmlns:r="http://schemas.openxmlformats.org/officeDocument/2006/relationships" r:embed="rId2"/>
          <a:stretch>
            <a:fillRect/>
          </a:stretch>
        </p:blipFill>
        <p:spPr>
          <a:xfrm>
            <a:off x="6500826" y="1214422"/>
            <a:ext cx="1771654" cy="1476378"/>
          </a:xfrm>
          <a:prstGeom prst="rect"/>
        </p:spPr>
      </p:pic>
      <p:pic>
        <p:nvPicPr>
          <p:cNvPr id="2097159" name="Picture 27" descr="js.jpeg"/>
          <p:cNvPicPr>
            <a:picLocks noChangeAspect="1"/>
          </p:cNvPicPr>
          <p:nvPr/>
        </p:nvPicPr>
        <p:blipFill>
          <a:blip xmlns:r="http://schemas.openxmlformats.org/officeDocument/2006/relationships" r:embed="rId3"/>
          <a:stretch>
            <a:fillRect/>
          </a:stretch>
        </p:blipFill>
        <p:spPr>
          <a:xfrm>
            <a:off x="785786" y="1428736"/>
            <a:ext cx="1575551" cy="1500198"/>
          </a:xfrm>
          <a:prstGeom prst="rect"/>
        </p:spPr>
      </p:pic>
      <p:pic>
        <p:nvPicPr>
          <p:cNvPr id="2097160" name="Picture 28" descr="php.png"/>
          <p:cNvPicPr>
            <a:picLocks noChangeAspect="1"/>
          </p:cNvPicPr>
          <p:nvPr/>
        </p:nvPicPr>
        <p:blipFill>
          <a:blip xmlns:r="http://schemas.openxmlformats.org/officeDocument/2006/relationships" r:embed="rId4"/>
          <a:stretch>
            <a:fillRect/>
          </a:stretch>
        </p:blipFill>
        <p:spPr>
          <a:xfrm>
            <a:off x="6500826" y="3857628"/>
            <a:ext cx="2119740" cy="1142997"/>
          </a:xfrm>
          <a:prstGeom prst="rect"/>
        </p:spPr>
      </p:pic>
      <p:pic>
        <p:nvPicPr>
          <p:cNvPr id="2097161" name="Picture 30" descr="jquery.png"/>
          <p:cNvPicPr>
            <a:picLocks noChangeAspect="1"/>
          </p:cNvPicPr>
          <p:nvPr/>
        </p:nvPicPr>
        <p:blipFill>
          <a:blip xmlns:r="http://schemas.openxmlformats.org/officeDocument/2006/relationships" r:embed="rId5"/>
          <a:stretch>
            <a:fillRect/>
          </a:stretch>
        </p:blipFill>
        <p:spPr>
          <a:xfrm>
            <a:off x="642910" y="3929066"/>
            <a:ext cx="1599191" cy="170973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1"/>
          <p:cNvSpPr>
            <a:spLocks noGrp="1"/>
          </p:cNvSpPr>
          <p:nvPr>
            <p:ph type="title"/>
          </p:nvPr>
        </p:nvSpPr>
        <p:spPr>
          <a:xfrm>
            <a:off x="3428992" y="928670"/>
            <a:ext cx="2357454" cy="642942"/>
          </a:xfrm>
        </p:spPr>
        <p:txBody>
          <a:bodyPr>
            <a:normAutofit/>
          </a:bodyPr>
          <a:p>
            <a:r>
              <a:rPr dirty="0" lang="en-IN"/>
              <a:t>Modules</a:t>
            </a:r>
            <a:endParaRPr dirty="0" lang="en-US"/>
          </a:p>
        </p:txBody>
      </p:sp>
      <p:pic>
        <p:nvPicPr>
          <p:cNvPr id="2097162" name="Content Placeholder 3" descr="admin.jpeg"/>
          <p:cNvPicPr>
            <a:picLocks noChangeAspect="1" noGrp="1"/>
          </p:cNvPicPr>
          <p:nvPr>
            <p:ph idx="1"/>
          </p:nvPr>
        </p:nvPicPr>
        <p:blipFill>
          <a:blip xmlns:r="http://schemas.openxmlformats.org/officeDocument/2006/relationships" r:embed="rId1"/>
          <a:stretch>
            <a:fillRect/>
          </a:stretch>
        </p:blipFill>
        <p:spPr>
          <a:xfrm>
            <a:off x="571472" y="1500174"/>
            <a:ext cx="1571636" cy="1571636"/>
          </a:xfrm>
        </p:spPr>
      </p:pic>
      <p:sp>
        <p:nvSpPr>
          <p:cNvPr id="1048614" name="TextBox 5"/>
          <p:cNvSpPr txBox="1"/>
          <p:nvPr/>
        </p:nvSpPr>
        <p:spPr>
          <a:xfrm>
            <a:off x="2285984" y="1714488"/>
            <a:ext cx="6286544" cy="1477328"/>
          </a:xfrm>
          <a:prstGeom prst="rect"/>
          <a:noFill/>
        </p:spPr>
        <p:txBody>
          <a:bodyPr rtlCol="0" wrap="square">
            <a:spAutoFit/>
          </a:bodyPr>
          <a:p>
            <a:r>
              <a:rPr dirty="0" lang="en-US"/>
              <a:t>When admin login, he saw the customer’s database, means how many users are authenticated to this website and how many users are transact everyday, and newly items are inserting into products.</a:t>
            </a:r>
          </a:p>
          <a:p>
            <a:endParaRPr dirty="0" lang="en-US"/>
          </a:p>
        </p:txBody>
      </p:sp>
      <p:pic>
        <p:nvPicPr>
          <p:cNvPr id="2097163" name="Picture 6" descr="user.png"/>
          <p:cNvPicPr>
            <a:picLocks noChangeAspect="1"/>
          </p:cNvPicPr>
          <p:nvPr/>
        </p:nvPicPr>
        <p:blipFill>
          <a:blip xmlns:r="http://schemas.openxmlformats.org/officeDocument/2006/relationships" r:embed="rId2"/>
          <a:stretch>
            <a:fillRect/>
          </a:stretch>
        </p:blipFill>
        <p:spPr>
          <a:xfrm>
            <a:off x="642910" y="3786190"/>
            <a:ext cx="1643059" cy="1643059"/>
          </a:xfrm>
          <a:prstGeom prst="rect"/>
        </p:spPr>
      </p:pic>
      <p:sp>
        <p:nvSpPr>
          <p:cNvPr id="1048615" name="TextBox 7"/>
          <p:cNvSpPr txBox="1"/>
          <p:nvPr/>
        </p:nvSpPr>
        <p:spPr>
          <a:xfrm>
            <a:off x="2500298" y="3714752"/>
            <a:ext cx="6143668" cy="2308324"/>
          </a:xfrm>
          <a:prstGeom prst="rect"/>
          <a:noFill/>
        </p:spPr>
        <p:txBody>
          <a:bodyPr rtlCol="0" wrap="square">
            <a:spAutoFit/>
          </a:bodyPr>
          <a:p>
            <a:r>
              <a:rPr dirty="0" lang="en-US"/>
              <a:t>User entered into with his username and password, when he entered into this, he saw what items are available today, this facility is available for this site. Chosen different items from website get those through door delivery.</a:t>
            </a:r>
          </a:p>
          <a:p>
            <a:r>
              <a:rPr dirty="0" lang="en-US"/>
              <a:t> </a:t>
            </a:r>
          </a:p>
          <a:p>
            <a:r>
              <a:rPr dirty="0" lang="en-US"/>
              <a:t> </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a:xfrm>
            <a:off x="3214678" y="1000108"/>
            <a:ext cx="5472122" cy="428628"/>
          </a:xfrm>
        </p:spPr>
        <p:txBody>
          <a:bodyPr>
            <a:normAutofit/>
          </a:bodyPr>
          <a:p>
            <a:r>
              <a:rPr dirty="0" lang="en-IN"/>
              <a:t>Modules</a:t>
            </a:r>
            <a:endParaRPr dirty="0" lang="en-US"/>
          </a:p>
        </p:txBody>
      </p:sp>
      <p:sp>
        <p:nvSpPr>
          <p:cNvPr id="1048620" name="Content Placeholder 2"/>
          <p:cNvSpPr>
            <a:spLocks noGrp="1"/>
          </p:cNvSpPr>
          <p:nvPr>
            <p:ph idx="1"/>
          </p:nvPr>
        </p:nvSpPr>
        <p:spPr>
          <a:xfrm>
            <a:off x="642910" y="1785926"/>
            <a:ext cx="8043890" cy="2000264"/>
          </a:xfrm>
        </p:spPr>
        <p:txBody>
          <a:bodyPr>
            <a:normAutofit/>
          </a:bodyPr>
          <a:p>
            <a:pPr>
              <a:buNone/>
            </a:pPr>
            <a:r>
              <a:rPr dirty="0" lang="en-IN"/>
              <a:t>  Product :                     </a:t>
            </a:r>
          </a:p>
          <a:p>
            <a:pPr>
              <a:buNone/>
            </a:pPr>
            <a:r>
              <a:rPr dirty="0" lang="en-US"/>
              <a:t>  This module contains product name, and related image, and cost of its. Like toys, books, furniture, gold items, etc.. Whatever customer wants from the shopping cart.</a:t>
            </a:r>
          </a:p>
          <a:p>
            <a:pPr>
              <a:buNone/>
            </a:pPr>
            <a:endParaRPr dirty="0" lang="en-IN"/>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1"/>
          <p:cNvSpPr>
            <a:spLocks noGrp="1"/>
          </p:cNvSpPr>
          <p:nvPr>
            <p:ph type="title"/>
          </p:nvPr>
        </p:nvSpPr>
        <p:spPr>
          <a:xfrm>
            <a:off x="502920" y="642918"/>
            <a:ext cx="8183880" cy="428628"/>
          </a:xfrm>
        </p:spPr>
        <p:txBody>
          <a:bodyPr>
            <a:normAutofit/>
          </a:bodyPr>
          <a:p>
            <a:r>
              <a:rPr dirty="0" lang="en-IN"/>
              <a:t>Objective</a:t>
            </a:r>
            <a:endParaRPr dirty="0" lang="en-US"/>
          </a:p>
        </p:txBody>
      </p:sp>
      <p:sp>
        <p:nvSpPr>
          <p:cNvPr id="1048622" name="Content Placeholder 2"/>
          <p:cNvSpPr>
            <a:spLocks noGrp="1"/>
          </p:cNvSpPr>
          <p:nvPr>
            <p:ph idx="1"/>
          </p:nvPr>
        </p:nvSpPr>
        <p:spPr>
          <a:xfrm>
            <a:off x="502920" y="1357298"/>
            <a:ext cx="8183880" cy="3361006"/>
          </a:xfrm>
        </p:spPr>
        <p:txBody>
          <a:bodyPr>
            <a:normAutofit/>
          </a:bodyPr>
          <a:p>
            <a:r>
              <a:rPr dirty="0" lang="en-US"/>
              <a:t>The Shopping cart is mainly useful for who haven’t time to go to shopping, those are just entered into this website and bought what ever they want.</a:t>
            </a:r>
            <a:endParaRPr b="1" dirty="0" lang="en-US"/>
          </a:p>
          <a:p>
            <a:r>
              <a:rPr dirty="0" lang="en-US"/>
              <a:t>Even it is night or morning they entered into this site, and chosen different items like fruits, books, toys etc..</a:t>
            </a:r>
            <a:endParaRPr b="1" dirty="0" lang="en-US"/>
          </a:p>
          <a:p>
            <a:r>
              <a:rPr b="1" dirty="0" lang="en-US"/>
              <a:t>‘Customer is our god’ mainly this website is based on this formula. Customer is happily shopping at his rest place</a:t>
            </a:r>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lastClr="000000" val="windowText"/>
      </a:dk1>
      <a:lt1>
        <a:sysClr lastClr="FFFFFF" val="window"/>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r="5400000" dist="38100" rotWithShape="0">
              <a:srgbClr val="000000">
                <a:alpha val="40000"/>
              </a:srgbClr>
            </a:outerShdw>
          </a:effectLst>
        </a:effectStyle>
        <a:effectStyle>
          <a:effectLst>
            <a:outerShdw blurRad="65500" dir="5400000" dist="38100" rotWithShape="0">
              <a:srgbClr val="000000">
                <a:alpha val="40000"/>
              </a:srgbClr>
            </a:outerShdw>
          </a:effectLst>
        </a:effectStyle>
        <a:effectStyle>
          <a:effectLst>
            <a:outerShdw blurRad="65500" dir="5400000" dist="38100" rotWithShape="0">
              <a:srgbClr val="000000">
                <a:alpha val="40000"/>
              </a:srgbClr>
            </a:outerShdw>
          </a:effectLst>
          <a:scene3d>
            <a:camera prst="orthographicFront" fov="0">
              <a:rot lat="0" lon="0" rev="0"/>
            </a:camera>
            <a:lightRig dir="t" rig="contrasting">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algn="tl" flip="none" sx="75000" sy="7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Ecommerce website</dc:title>
  <dc:creator>SHANTHI</dc:creator>
  <cp:lastModifiedBy>keerthana pooja</cp:lastModifiedBy>
  <dcterms:created xsi:type="dcterms:W3CDTF">2023-03-31T02:58:52Z</dcterms:created>
  <dcterms:modified xsi:type="dcterms:W3CDTF">2023-09-26T06:46:20Z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24aebab0627a4953b3b3f0e3292385b8</vt:lpwstr>
  </property>
</Properties>
</file>