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0"/>
  </p:notesMasterIdLst>
  <p:handoutMasterIdLst>
    <p:handoutMasterId r:id="rId11"/>
  </p:handoutMasterIdLst>
  <p:sldIdLst>
    <p:sldId id="350" r:id="rId5"/>
    <p:sldId id="361" r:id="rId6"/>
    <p:sldId id="366" r:id="rId7"/>
    <p:sldId id="367" r:id="rId8"/>
    <p:sldId id="3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76" autoAdjust="0"/>
    <p:restoredTop sz="95226" autoAdjust="0"/>
  </p:normalViewPr>
  <p:slideViewPr>
    <p:cSldViewPr snapToGrid="0">
      <p:cViewPr varScale="1">
        <p:scale>
          <a:sx n="78" d="100"/>
          <a:sy n="78" d="100"/>
        </p:scale>
        <p:origin x="12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9/14/2023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5839833" y="578434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September 14,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September 14,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September 14,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September 14,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September 14,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September 14,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September 14,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September 14,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September 14,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September 14, 2023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</p:spPr>
        <p:txBody>
          <a:bodyPr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/>
              <a:t>Basic Details of the Team and 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23750" y="1189703"/>
            <a:ext cx="6045695" cy="5791200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Ministry/Organization Name/Student Innovation: 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PS Code : SIH1401.</a:t>
            </a:r>
          </a:p>
          <a:p>
            <a:r>
              <a:rPr lang="en-US" dirty="0">
                <a:latin typeface="+mj-lt"/>
              </a:rPr>
              <a:t>  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Problem Statement Title: App-Based Solution to identify and solve disease in plants/crops.</a:t>
            </a:r>
          </a:p>
          <a:p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Team Name : sleeper cells</a:t>
            </a:r>
          </a:p>
          <a:p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Team Leader Name : PRIYANKA S</a:t>
            </a:r>
          </a:p>
          <a:p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Institute Code:</a:t>
            </a:r>
          </a:p>
          <a:p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Institute Name : NATIONAL ENGINEERING COLLEGE.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Theme Name : Agriculture, </a:t>
            </a:r>
            <a:r>
              <a:rPr lang="en-US" dirty="0" err="1">
                <a:latin typeface="+mj-lt"/>
              </a:rPr>
              <a:t>FoodTech</a:t>
            </a:r>
            <a:r>
              <a:rPr lang="en-US" dirty="0">
                <a:latin typeface="+mj-lt"/>
              </a:rPr>
              <a:t> &amp; Rural Development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252207"/>
            <a:ext cx="3431177" cy="147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Idea/Approach Details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1424" y="2310580"/>
            <a:ext cx="6375686" cy="4021640"/>
          </a:xfrm>
          <a:ln cmpd="sng">
            <a:solidFill>
              <a:schemeClr val="bg1"/>
            </a:solidFill>
            <a:prstDash val="solid"/>
          </a:ln>
        </p:spPr>
        <p:txBody>
          <a:bodyPr/>
          <a:lstStyle/>
          <a:p>
            <a:r>
              <a:rPr lang="en-US" sz="1800" dirty="0">
                <a:solidFill>
                  <a:schemeClr val="tx2"/>
                </a:solidFill>
                <a:latin typeface="+mj-lt"/>
              </a:rPr>
              <a:t>Describe your idea/Solution/Prototype here: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Identification of objects in an image considered a common assignment for the human brain, though not so trivial for a machine. Identification and localization of objects in photos is a computer vision task called ‘object detection’, and several algorithms has emerged in the past few years to tackle the problem. One of the most popular algorithms to date for real-time object detection is YOLO (You Only Look Once</a:t>
            </a:r>
            <a:r>
              <a:rPr lang="en-US" dirty="0"/>
              <a:t>).</a:t>
            </a:r>
          </a:p>
          <a:p>
            <a:r>
              <a:rPr lang="en-US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Deep learning has also been applied to the detection of plant diseases from visible light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images.using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light images as the input to detect the diseases and recognize the output.</a:t>
            </a:r>
          </a:p>
          <a:p>
            <a:r>
              <a:rPr lang="en-US" sz="1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Using the output  of the </a:t>
            </a:r>
            <a:r>
              <a:rPr lang="en-US" sz="18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algorthim</a:t>
            </a:r>
            <a:r>
              <a:rPr lang="en-US" sz="1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app based solution are released to the users.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674B44EA-0B62-0E9B-F443-EA02CB27FEA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9" b="4049"/>
          <a:stretch>
            <a:fillRect/>
          </a:stretch>
        </p:blipFill>
        <p:spPr>
          <a:xfrm>
            <a:off x="7093565" y="172187"/>
            <a:ext cx="4689475" cy="4625956"/>
          </a:xfr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8A6B8FA-BC37-43EF-B8D3-018AD86AF26E}"/>
              </a:ext>
            </a:extLst>
          </p:cNvPr>
          <p:cNvSpPr txBox="1">
            <a:spLocks/>
          </p:cNvSpPr>
          <p:nvPr/>
        </p:nvSpPr>
        <p:spPr>
          <a:xfrm>
            <a:off x="7378575" y="4945626"/>
            <a:ext cx="4572001" cy="163424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2"/>
                </a:solidFill>
                <a:latin typeface="+mj-lt"/>
              </a:rPr>
              <a:t>Describe your Technology stack here</a:t>
            </a:r>
            <a:r>
              <a:rPr lang="en-US" dirty="0"/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we are going use deep </a:t>
            </a:r>
            <a:r>
              <a:rPr lang="en-US" dirty="0" err="1"/>
              <a:t>learing</a:t>
            </a:r>
            <a:r>
              <a:rPr lang="en-US" dirty="0"/>
              <a:t> and yolov5 </a:t>
            </a:r>
            <a:r>
              <a:rPr lang="en-US" dirty="0" err="1"/>
              <a:t>algorthim</a:t>
            </a:r>
            <a:r>
              <a:rPr lang="en-US" dirty="0"/>
              <a:t> for this problem.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Idea/Approach Details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800" dirty="0"/>
              <a:t>Describe your Use Cases here</a:t>
            </a:r>
            <a:endParaRPr lang="en-US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906E4DF9-127F-4650-8BAA-2521A37885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499" y="2656903"/>
            <a:ext cx="4838701" cy="3922968"/>
          </a:xfrm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/>
              <a:t>&gt;Data Collection.</a:t>
            </a:r>
          </a:p>
          <a:p>
            <a:r>
              <a:rPr lang="en-US" dirty="0"/>
              <a:t>&gt;Data Preprocessing.</a:t>
            </a:r>
          </a:p>
          <a:p>
            <a:r>
              <a:rPr lang="en-US" dirty="0"/>
              <a:t>&gt;Model Selection.</a:t>
            </a:r>
          </a:p>
          <a:p>
            <a:r>
              <a:rPr lang="en-US" dirty="0"/>
              <a:t>&gt;Training.</a:t>
            </a:r>
          </a:p>
          <a:p>
            <a:r>
              <a:rPr lang="en-US" dirty="0"/>
              <a:t>&gt;Evaluation.</a:t>
            </a:r>
          </a:p>
          <a:p>
            <a:r>
              <a:rPr lang="en-US" dirty="0"/>
              <a:t>&gt;Inference.</a:t>
            </a:r>
          </a:p>
          <a:p>
            <a:r>
              <a:rPr lang="en-US" dirty="0"/>
              <a:t>&gt;Post-processing.</a:t>
            </a:r>
          </a:p>
          <a:p>
            <a:r>
              <a:rPr lang="en-US" dirty="0"/>
              <a:t>&gt;Visualization and Reporting.</a:t>
            </a:r>
          </a:p>
          <a:p>
            <a:r>
              <a:rPr lang="en-US" dirty="0"/>
              <a:t>&gt;Iterative Improvement.</a:t>
            </a:r>
          </a:p>
          <a:p>
            <a:r>
              <a:rPr lang="en-US" dirty="0"/>
              <a:t>&gt;Deployment.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 Placeholder 44">
            <a:extLst>
              <a:ext uri="{FF2B5EF4-FFF2-40B4-BE49-F238E27FC236}">
                <a16:creationId xmlns:a16="http://schemas.microsoft.com/office/drawing/2014/main" id="{3638E76A-FC74-4D31-8D6C-F6F96AADA6BB}"/>
              </a:ext>
            </a:extLst>
          </p:cNvPr>
          <p:cNvSpPr txBox="1">
            <a:spLocks/>
          </p:cNvSpPr>
          <p:nvPr/>
        </p:nvSpPr>
        <p:spPr>
          <a:xfrm>
            <a:off x="6096000" y="2286000"/>
            <a:ext cx="5143500" cy="315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Describe your Dependencies / Show stopper here</a:t>
            </a:r>
          </a:p>
        </p:txBody>
      </p:sp>
      <p:sp>
        <p:nvSpPr>
          <p:cNvPr id="7" name="Text Placeholder 43">
            <a:extLst>
              <a:ext uri="{FF2B5EF4-FFF2-40B4-BE49-F238E27FC236}">
                <a16:creationId xmlns:a16="http://schemas.microsoft.com/office/drawing/2014/main" id="{034544BD-2AAF-4141-978F-BEEA232E3F95}"/>
              </a:ext>
            </a:extLst>
          </p:cNvPr>
          <p:cNvSpPr txBox="1">
            <a:spLocks/>
          </p:cNvSpPr>
          <p:nvPr/>
        </p:nvSpPr>
        <p:spPr>
          <a:xfrm>
            <a:off x="6248399" y="2656903"/>
            <a:ext cx="4838701" cy="392296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Software.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Libraries and Frameworks.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Dataset.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Yolov5 Model.  </a:t>
            </a:r>
          </a:p>
        </p:txBody>
      </p:sp>
    </p:spTree>
    <p:extLst>
      <p:ext uri="{BB962C8B-B14F-4D97-AF65-F5344CB8AC3E}">
        <p14:creationId xmlns:p14="http://schemas.microsoft.com/office/powerpoint/2010/main" val="3291466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86EB5-72D6-425D-9C42-C5AF56F6F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</p:spPr>
        <p:txBody>
          <a:bodyPr>
            <a:normAutofit/>
          </a:bodyPr>
          <a:lstStyle/>
          <a:p>
            <a:r>
              <a:rPr lang="en-US" dirty="0"/>
              <a:t>Team Member Details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C6A07-D48E-4562-9C15-A12A20E2EC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4023" y="2062099"/>
            <a:ext cx="11145119" cy="4720441"/>
          </a:xfrm>
        </p:spPr>
        <p:txBody>
          <a:bodyPr/>
          <a:lstStyle/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Team Leader Name: PRIYANKA S</a:t>
            </a:r>
          </a:p>
          <a:p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):B.E			Stream (ECE, CSE </a:t>
            </a:r>
            <a:r>
              <a:rPr lang="en-US" sz="1200" dirty="0" err="1"/>
              <a:t>etc</a:t>
            </a:r>
            <a:r>
              <a:rPr lang="en-US" sz="1200" dirty="0"/>
              <a:t>):CSE			Year (I,II,III,IV): II</a:t>
            </a: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Team Member 1 Name: DHANA KARTHICK S</a:t>
            </a:r>
          </a:p>
          <a:p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):B.E			Stream (ECE, CSE </a:t>
            </a:r>
            <a:r>
              <a:rPr lang="en-US" sz="1200" dirty="0" err="1"/>
              <a:t>etc</a:t>
            </a:r>
            <a:r>
              <a:rPr lang="en-US" sz="1200" dirty="0"/>
              <a:t>):CSE			Year (I,II,III,IV): II</a:t>
            </a: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Team Member 2 Name: MADHU MITHA A	</a:t>
            </a:r>
          </a:p>
          <a:p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):B.E			Stream (ECE, CSE </a:t>
            </a:r>
            <a:r>
              <a:rPr lang="en-US" sz="1200" dirty="0" err="1"/>
              <a:t>etc</a:t>
            </a:r>
            <a:r>
              <a:rPr lang="en-US" sz="1200" dirty="0"/>
              <a:t>):CSE			Year (I,II,III,IV): II</a:t>
            </a: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Team Member 3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Name:AKSHANA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V</a:t>
            </a:r>
          </a:p>
          <a:p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):B.E			Stream (ECE, CSE </a:t>
            </a:r>
            <a:r>
              <a:rPr lang="en-US" sz="1200" dirty="0" err="1"/>
              <a:t>etc</a:t>
            </a:r>
            <a:r>
              <a:rPr lang="en-US" sz="1200" dirty="0"/>
              <a:t>):CSE			Year (I,II,III,IV): II</a:t>
            </a: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Team Member 4 Name: DIVIYA SRI S</a:t>
            </a:r>
          </a:p>
          <a:p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):B.E			Stream (ECE, CSE </a:t>
            </a:r>
            <a:r>
              <a:rPr lang="en-US" sz="1200" dirty="0" err="1"/>
              <a:t>etc</a:t>
            </a:r>
            <a:r>
              <a:rPr lang="en-US" sz="1200" dirty="0"/>
              <a:t>):CSE			Year (I,II,III,IV): II</a:t>
            </a: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Team Member 5 Name: KIRTHIGA S</a:t>
            </a:r>
          </a:p>
          <a:p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):B.E			Stream (ECE, CSE </a:t>
            </a:r>
            <a:r>
              <a:rPr lang="en-US" sz="1200" dirty="0" err="1"/>
              <a:t>etc</a:t>
            </a:r>
            <a:r>
              <a:rPr lang="en-US" sz="1200" dirty="0"/>
              <a:t>):CSE			Year (I,II,III,IV): II</a:t>
            </a:r>
          </a:p>
          <a:p>
            <a:r>
              <a:rPr lang="en-US" sz="1200" b="1" dirty="0">
                <a:solidFill>
                  <a:schemeClr val="accent4">
                    <a:lumMod val="75000"/>
                  </a:schemeClr>
                </a:solidFill>
              </a:rPr>
              <a:t>Team Mentor 1 Name: Type Your Name Here</a:t>
            </a:r>
          </a:p>
          <a:p>
            <a:r>
              <a:rPr lang="en-US" sz="1200" dirty="0"/>
              <a:t>Category (Academic/Industry): P.PRIYA DHARSHINI		Expertise (AI/ML/Blockchain </a:t>
            </a:r>
            <a:r>
              <a:rPr lang="en-US" sz="1200" dirty="0" err="1"/>
              <a:t>etc</a:t>
            </a:r>
            <a:r>
              <a:rPr lang="en-US" sz="1200" dirty="0"/>
              <a:t>): Blockchain	Domain Experience (in years):    </a:t>
            </a:r>
          </a:p>
          <a:p>
            <a:r>
              <a:rPr lang="en-US" sz="1200" b="1" dirty="0">
                <a:solidFill>
                  <a:schemeClr val="accent4">
                    <a:lumMod val="75000"/>
                  </a:schemeClr>
                </a:solidFill>
              </a:rPr>
              <a:t>Team Mentor 2 Name: Type Your Name Here</a:t>
            </a:r>
          </a:p>
          <a:p>
            <a:r>
              <a:rPr lang="en-US" sz="1200" dirty="0"/>
              <a:t>Category (Academic/Industry):J.KARTHIKEYAN		 Expertise (AI/ML/Blockchain </a:t>
            </a:r>
            <a:r>
              <a:rPr lang="en-US" sz="1200" dirty="0" err="1"/>
              <a:t>etc</a:t>
            </a:r>
            <a:r>
              <a:rPr lang="en-US" sz="1200" dirty="0"/>
              <a:t>): 		Domain Experience (in years):    </a:t>
            </a:r>
          </a:p>
        </p:txBody>
      </p:sp>
    </p:spTree>
    <p:extLst>
      <p:ext uri="{BB962C8B-B14F-4D97-AF65-F5344CB8AC3E}">
        <p14:creationId xmlns:p14="http://schemas.microsoft.com/office/powerpoint/2010/main" val="192169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Pointers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Please ensure below pointers are met while  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906E4DF9-127F-4650-8BAA-2521A37885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499" y="2656903"/>
            <a:ext cx="10572561" cy="392296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Kindly keep the maximum slides limit to 4 pages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All the topics should be utilized for description of your idea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Try to avoid paragraphs and post your idea in points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Keep your explanation precisely and easy to 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Idea should be unique and novel. If it has a business potential more weightage will be given.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Apart from this PPT abstract of your idea will be asked separately while submitting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You need to save the file in PDF and upload the same on portal. No PPT, Word Doc or any other format will be supported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You can delete this slide (Important Pointers) when you upload the details of your idea on SIH portal.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4216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tf78853419_win32 (1)</Template>
  <TotalTime>338</TotalTime>
  <Words>773</Words>
  <Application>Microsoft Office PowerPoint</Application>
  <PresentationFormat>Widescreen</PresentationFormat>
  <Paragraphs>66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Franklin Gothic Book</vt:lpstr>
      <vt:lpstr>Franklin Gothic Demi</vt:lpstr>
      <vt:lpstr>Times New Roman</vt:lpstr>
      <vt:lpstr>Wingdings</vt:lpstr>
      <vt:lpstr>Theme1</vt:lpstr>
      <vt:lpstr>Basic Details of the Team and Problem Statement</vt:lpstr>
      <vt:lpstr>Idea/Approach Details</vt:lpstr>
      <vt:lpstr>Idea/Approach Details</vt:lpstr>
      <vt:lpstr>Team Member Details </vt:lpstr>
      <vt:lpstr>Important Pointers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             Team and Problem     Statement</dc:title>
  <dc:creator>Sarim Moin</dc:creator>
  <cp:lastModifiedBy>sahadevanpri7308@gmail.com</cp:lastModifiedBy>
  <cp:revision>11</cp:revision>
  <dcterms:created xsi:type="dcterms:W3CDTF">2022-02-11T07:14:46Z</dcterms:created>
  <dcterms:modified xsi:type="dcterms:W3CDTF">2023-09-14T17:32:10Z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