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Lst>
  <p:sldSz type="screen16x9" cy="6858000" cx="12192000"/>
  <p:notesSz cx="7772400" cy="10058400"/>
  <p:defaultTextStyle>
    <a:defPPr>
      <a:defRPr lang="en-GB"/>
    </a:defPPr>
    <a:lvl1pPr algn="l" defTabSz="457200" eaLnBrk="0" fontAlgn="base" hangingPunct="0" indent="0" latinLnBrk="0" lvl="0" marL="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1pPr>
    <a:lvl2pPr algn="l" defTabSz="457200" eaLnBrk="0" fontAlgn="base" hangingPunct="0" indent="-285750" latinLnBrk="0" lvl="1" marL="74295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2pPr>
    <a:lvl3pPr algn="l" defTabSz="457200" eaLnBrk="0" fontAlgn="base" hangingPunct="0" indent="-228600" latinLnBrk="0" lvl="2" marL="11430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3pPr>
    <a:lvl4pPr algn="l" defTabSz="457200" eaLnBrk="0" fontAlgn="base" hangingPunct="0" indent="-228600" latinLnBrk="0" lvl="3" marL="16002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4pPr>
    <a:lvl5pPr algn="l" defTabSz="457200" eaLnBrk="0" fontAlgn="base" hangingPunct="0" indent="-228600" latinLnBrk="0" lvl="4" marL="20574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5pPr>
    <a:lvl6pPr algn="l" defTabSz="457200" eaLnBrk="0" fontAlgn="base" hangingPunct="0" indent="-228600" latinLnBrk="0" lvl="5" marL="22860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6pPr>
    <a:lvl7pPr algn="l" defTabSz="457200" eaLnBrk="0" fontAlgn="base" hangingPunct="0" indent="-228600" latinLnBrk="0" lvl="6" marL="27432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7pPr>
    <a:lvl8pPr algn="l" defTabSz="457200" eaLnBrk="0" fontAlgn="base" hangingPunct="0" indent="-228600" latinLnBrk="0" lvl="7" marL="32004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8pPr>
    <a:lvl9pPr algn="l" defTabSz="457200" eaLnBrk="0" fontAlgn="base" hangingPunct="0" indent="-228600" latinLnBrk="0" lvl="8" marL="36576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4706"/>
    <p:restoredTop sz="93627"/>
  </p:normalViewPr>
  <p:slideViewPr>
    <p:cSldViewPr showGuides="1">
      <p:cViewPr varScale="1">
        <p:scale>
          <a:sx n="59" d="100"/>
          <a:sy n="59" d="100"/>
        </p:scale>
        <p:origin x="976" y="52"/>
      </p:cViewPr>
      <p:guideLst>
        <p:guide orient="horz" pos="2160"/>
        <p:guide pos="3838"/>
      </p:guideLst>
    </p:cSldViewPr>
  </p:slideViewPr>
  <p:outlineViewPr>
    <p:cViewPr varScale="1">
      <p:scale>
        <a:sx n="170" d="200"/>
        <a:sy n="170" d="200"/>
      </p:scale>
      <p:origin x="-780" y="-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95" name=""/>
        <p:cNvGrpSpPr/>
        <p:nvPr/>
      </p:nvGrpSpPr>
      <p:grpSpPr>
        <a:xfrm/>
      </p:grpSpPr>
      <p:sp>
        <p:nvSpPr>
          <p:cNvPr id="1048740" name="Rectangle 1"/>
          <p:cNvSpPr>
            <a:spLocks noChangeAspect="1" noRot="1" noGrp="1"/>
          </p:cNvSpPr>
          <p:nvPr>
            <p:ph type="sldImg"/>
          </p:nvPr>
        </p:nvSpPr>
        <p:spPr>
          <a:xfrm>
            <a:off x="533400" y="763588"/>
            <a:ext cx="6702425" cy="3770312"/>
          </a:xfrm>
          <a:prstGeom prst="rect"/>
          <a:noFill/>
          <a:ln w="9525">
            <a:noFill/>
          </a:ln>
        </p:spPr>
      </p:sp>
      <p:sp>
        <p:nvSpPr>
          <p:cNvPr id="1048741" name="Rectangle 2"/>
          <p:cNvSpPr>
            <a:spLocks noGrp="1" noChangeArrowheads="1"/>
          </p:cNvSpPr>
          <p:nvPr>
            <p:ph type="body"/>
          </p:nvPr>
        </p:nvSpPr>
        <p:spPr bwMode="auto">
          <a:xfrm>
            <a:off x="777875" y="4776788"/>
            <a:ext cx="6216650" cy="4524375"/>
          </a:xfrm>
          <a:prstGeom prst="rect"/>
          <a:noFill/>
          <a:ln w="9525" cap="flat">
            <a:noFill/>
            <a:round/>
          </a:ln>
          <a:effectLst/>
        </p:spPr>
        <p:txBody>
          <a:bodyPr anchor="t" anchorCtr="0" bIns="0" compatLnSpc="1" lIns="0" numCol="1" rIns="0" tIns="0" vert="horz" wrap="square"/>
          <a:p>
            <a:pPr algn="l" defTabSz="457200" eaLnBrk="0" fontAlgn="base" hangingPunct="0" indent="0" latinLnBrk="0" lvl="0" marL="0" marR="0" rtl="0">
              <a:lnSpc>
                <a:spcPct val="100000"/>
              </a:lnSpc>
              <a:spcBef>
                <a:spcPct val="30000"/>
              </a:spcBef>
              <a:spcAft>
                <a:spcPct val="0"/>
              </a:spcAft>
              <a:buClr>
                <a:srgbClr val="000000"/>
              </a:buClr>
              <a:buSzPct val="100000"/>
              <a:buFont typeface="Times New Roman" panose="02020603050405020304" pitchFamily="18" charset="0"/>
              <a:buNone/>
            </a:pPr>
            <a:endParaRPr baseline="0" b="0" cap="none" sz="1200" i="0" kern="1200" kumimoji="0" lang="en-US" noProof="0" normalizeH="0" spc="0" strike="noStrike" u="none">
              <a:ln>
                <a:noFill/>
              </a:ln>
              <a:solidFill>
                <a:srgbClr val="000000"/>
              </a:solidFill>
              <a:effectLst/>
              <a:uLnTx/>
              <a:uFillTx/>
              <a:latin typeface="Times New Roman" panose="02020603050405020304" pitchFamily="18" charset="0"/>
              <a:ea typeface="+mn-ea"/>
              <a:cs typeface="+mn-cs"/>
            </a:endParaRPr>
          </a:p>
        </p:txBody>
      </p:sp>
      <p:sp>
        <p:nvSpPr>
          <p:cNvPr id="1048742" name="Rectangle 3"/>
          <p:cNvSpPr>
            <a:spLocks noGrp="1" noChangeArrowheads="1"/>
          </p:cNvSpPr>
          <p:nvPr>
            <p:ph type="hdr"/>
          </p:nvPr>
        </p:nvSpPr>
        <p:spPr bwMode="auto">
          <a:xfrm>
            <a:off x="0" y="0"/>
            <a:ext cx="3371850" cy="501650"/>
          </a:xfrm>
          <a:prstGeom prst="rect"/>
          <a:noFill/>
          <a:ln w="9525" cap="flat">
            <a:noFill/>
            <a:round/>
          </a:ln>
          <a:effectLst/>
        </p:spPr>
        <p:txBody>
          <a:bodyPr anchor="t" anchorCtr="0" bIns="0" compatLnSpc="1" lIns="0" numCol="1" rIns="0" tIns="0" vert="horz" wrap="square"/>
          <a:lstStyle>
            <a:lvl1pPr eaLnBrk="1" hangingPunct="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defRPr sz="1400">
                <a:solidFill>
                  <a:srgbClr val="000000"/>
                </a:solidFill>
                <a:latin typeface="Times New Roman" panose="02020603050405020304" pitchFamily="18" charset="0"/>
                <a:ea typeface="DejaVu Sans" charset="0"/>
                <a:cs typeface="DejaVu Sans" charset="0"/>
              </a:defRPr>
            </a:lvl1pPr>
          </a:lstStyle>
          <a:p>
            <a:pPr algn="l" defTabSz="457200" eaLnBrk="1" fontAlgn="base" hangingPunct="0" indent="0" latinLnBrk="0" lvl="0" marL="0" marR="0" rtl="0">
              <a:lnSpc>
                <a:spcPct val="93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endParaRPr baseline="0" b="0" cap="none" sz="1400" i="0" kern="1200" kumimoji="0" lang="en-US" noProof="0" normalizeH="0" spc="0" strike="noStrike" u="none">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1048743" name="Rectangle 4"/>
          <p:cNvSpPr>
            <a:spLocks noGrp="1" noChangeArrowheads="1"/>
          </p:cNvSpPr>
          <p:nvPr>
            <p:ph type="dt"/>
          </p:nvPr>
        </p:nvSpPr>
        <p:spPr bwMode="auto">
          <a:xfrm>
            <a:off x="4398963" y="0"/>
            <a:ext cx="3371850" cy="501650"/>
          </a:xfrm>
          <a:prstGeom prst="rect"/>
          <a:noFill/>
          <a:ln w="9525" cap="flat">
            <a:noFill/>
            <a:round/>
          </a:ln>
          <a:effectLst/>
        </p:spPr>
        <p:txBody>
          <a:bodyPr anchor="t" anchorCtr="0" bIns="0" compatLnSpc="1" lIns="0" numCol="1" rIns="0" tIns="0" vert="horz" wrap="square"/>
          <a:lstStyle>
            <a:lvl1pPr algn="r" eaLnBrk="1" hangingPunct="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defRPr sz="1400">
                <a:solidFill>
                  <a:srgbClr val="000000"/>
                </a:solidFill>
                <a:latin typeface="Times New Roman" panose="02020603050405020304" pitchFamily="18" charset="0"/>
                <a:ea typeface="DejaVu Sans" charset="0"/>
                <a:cs typeface="DejaVu Sans" charset="0"/>
              </a:defRPr>
            </a:lvl1pPr>
          </a:lstStyle>
          <a:p>
            <a:pPr algn="r" defTabSz="457200" eaLnBrk="1" fontAlgn="base" hangingPunct="0" indent="0" latinLnBrk="0" lvl="0" marL="0" marR="0" rtl="0">
              <a:lnSpc>
                <a:spcPct val="93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endParaRPr baseline="0" b="0" cap="none" sz="1400" i="0" kern="1200" kumimoji="0" lang="en-US" noProof="0" normalizeH="0" spc="0" strike="noStrike" u="none">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1048744" name="Rectangle 5"/>
          <p:cNvSpPr>
            <a:spLocks noGrp="1" noChangeArrowheads="1"/>
          </p:cNvSpPr>
          <p:nvPr>
            <p:ph type="ftr"/>
          </p:nvPr>
        </p:nvSpPr>
        <p:spPr bwMode="auto">
          <a:xfrm>
            <a:off x="0" y="9555163"/>
            <a:ext cx="3371850" cy="501650"/>
          </a:xfrm>
          <a:prstGeom prst="rect"/>
          <a:noFill/>
          <a:ln w="9525" cap="flat">
            <a:noFill/>
            <a:round/>
          </a:ln>
          <a:effectLst/>
        </p:spPr>
        <p:txBody>
          <a:bodyPr anchor="b" anchorCtr="0" bIns="0" compatLnSpc="1" lIns="0" numCol="1" rIns="0" tIns="0" vert="horz" wrap="square"/>
          <a:lstStyle>
            <a:lvl1pPr eaLnBrk="1" hangingPunct="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defRPr sz="1400">
                <a:solidFill>
                  <a:srgbClr val="000000"/>
                </a:solidFill>
                <a:latin typeface="Times New Roman" panose="02020603050405020304" pitchFamily="18" charset="0"/>
                <a:ea typeface="DejaVu Sans" charset="0"/>
                <a:cs typeface="DejaVu Sans" charset="0"/>
              </a:defRPr>
            </a:lvl1pPr>
          </a:lstStyle>
          <a:p>
            <a:pPr algn="l" defTabSz="457200" eaLnBrk="1" fontAlgn="base" hangingPunct="0" indent="0" latinLnBrk="0" lvl="0" marL="0" marR="0" rtl="0">
              <a:lnSpc>
                <a:spcPct val="93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endParaRPr baseline="0" b="0" cap="none" sz="1400" i="0" kern="1200" kumimoji="0" lang="en-US" noProof="0" normalizeH="0" spc="0" strike="noStrike" u="none">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1048745" name="Rectangle 6"/>
          <p:cNvSpPr>
            <a:spLocks noGrp="1" noChangeArrowheads="1"/>
          </p:cNvSpPr>
          <p:nvPr>
            <p:ph type="sldNum"/>
          </p:nvPr>
        </p:nvSpPr>
        <p:spPr bwMode="auto">
          <a:xfrm>
            <a:off x="4398963" y="9555163"/>
            <a:ext cx="3371850" cy="501650"/>
          </a:xfrm>
          <a:prstGeom prst="rect"/>
          <a:noFill/>
          <a:ln w="9525" cap="flat">
            <a:noFill/>
            <a:round/>
          </a:ln>
          <a:effectLst/>
        </p:spPr>
        <p:txBody>
          <a:bodyPr anchor="b" anchorCtr="0" bIns="0" compatLnSpc="1" lIns="0" numCol="1" rIns="0" tIns="0" vert="horz" wrap="square"/>
          <a:p>
            <a:pPr algn="r" defTabSz="457200" eaLnBrk="1" lvl="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Tree>
  </p:cSld>
  <p:clrMap accent1="accent1" accent2="accent2" accent3="accent3" accent4="accent4" accent5="accent5" accent6="accent6" bg1="lt1" bg2="lt2" tx1="dk1" tx2="dk2" hlink="hlink" folHlink="folHlink"/>
  <p:hf dt="0" ftr="0" hdr="0" sldNum="0"/>
  <p:notesStyle>
    <a:lvl1pPr algn="l" defTabSz="457200" eaLnBrk="0" fontAlgn="base" hangingPunct="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algn="l" defTabSz="457200" eaLnBrk="0" fontAlgn="base" hangingPunct="0" indent="-285750" marL="74295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algn="l" defTabSz="457200" eaLnBrk="0" fontAlgn="base" hangingPunct="0" indent="-228600" marL="114300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algn="l" defTabSz="457200" eaLnBrk="0" fontAlgn="base" hangingPunct="0" indent="-228600" marL="160020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algn="l" defTabSz="457200" eaLnBrk="0" fontAlgn="base" hangingPunct="0" indent="-228600" marL="205740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9" name=""/>
        <p:cNvGrpSpPr/>
        <p:nvPr/>
      </p:nvGrpSpPr>
      <p:grpSpPr>
        <a:xfrm/>
      </p:grpSpPr>
      <p:sp>
        <p:nvSpPr>
          <p:cNvPr id="1048589"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590"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591"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70" name=""/>
        <p:cNvGrpSpPr/>
        <p:nvPr/>
      </p:nvGrpSpPr>
      <p:grpSpPr>
        <a:xfrm/>
      </p:grpSpPr>
      <p:sp>
        <p:nvSpPr>
          <p:cNvPr id="1048643"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44"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45"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73" name=""/>
        <p:cNvGrpSpPr/>
        <p:nvPr/>
      </p:nvGrpSpPr>
      <p:grpSpPr>
        <a:xfrm/>
      </p:grpSpPr>
      <p:sp>
        <p:nvSpPr>
          <p:cNvPr id="1048647"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48"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49"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6" name=""/>
        <p:cNvGrpSpPr/>
        <p:nvPr/>
      </p:nvGrpSpPr>
      <p:grpSpPr>
        <a:xfrm/>
      </p:grpSpPr>
      <p:sp>
        <p:nvSpPr>
          <p:cNvPr id="1048603"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04"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05"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9" name=""/>
        <p:cNvGrpSpPr/>
        <p:nvPr/>
      </p:nvGrpSpPr>
      <p:grpSpPr>
        <a:xfrm/>
      </p:grpSpPr>
      <p:sp>
        <p:nvSpPr>
          <p:cNvPr id="1048608"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09"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10"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2" name=""/>
        <p:cNvGrpSpPr/>
        <p:nvPr/>
      </p:nvGrpSpPr>
      <p:grpSpPr>
        <a:xfrm/>
      </p:grpSpPr>
      <p:sp>
        <p:nvSpPr>
          <p:cNvPr id="1048613"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14"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15"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5" name=""/>
        <p:cNvGrpSpPr/>
        <p:nvPr/>
      </p:nvGrpSpPr>
      <p:grpSpPr>
        <a:xfrm/>
      </p:grpSpPr>
      <p:sp>
        <p:nvSpPr>
          <p:cNvPr id="1048618"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19"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20"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8" name=""/>
        <p:cNvGrpSpPr/>
        <p:nvPr/>
      </p:nvGrpSpPr>
      <p:grpSpPr>
        <a:xfrm/>
      </p:grpSpPr>
      <p:sp>
        <p:nvSpPr>
          <p:cNvPr id="1048623"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24"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25"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1" name=""/>
        <p:cNvGrpSpPr/>
        <p:nvPr/>
      </p:nvGrpSpPr>
      <p:grpSpPr>
        <a:xfrm/>
      </p:grpSpPr>
      <p:sp>
        <p:nvSpPr>
          <p:cNvPr id="1048628"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29"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30"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4" name=""/>
        <p:cNvGrpSpPr/>
        <p:nvPr/>
      </p:nvGrpSpPr>
      <p:grpSpPr>
        <a:xfrm/>
      </p:grpSpPr>
      <p:sp>
        <p:nvSpPr>
          <p:cNvPr id="1048633"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34"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35"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7" name=""/>
        <p:cNvGrpSpPr/>
        <p:nvPr/>
      </p:nvGrpSpPr>
      <p:grpSpPr>
        <a:xfrm/>
      </p:grpSpPr>
      <p:sp>
        <p:nvSpPr>
          <p:cNvPr id="1048638"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39"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40"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84" name=""/>
        <p:cNvGrpSpPr/>
        <p:nvPr/>
      </p:nvGrpSpPr>
      <p:grpSpPr>
        <a:xfrm>
          <a:off x="0" y="0"/>
          <a:ext cx="0" cy="0"/>
          <a:chOff x="0" y="0"/>
          <a:chExt cx="0" cy="0"/>
        </a:xfrm>
      </p:grpSpPr>
      <p:sp>
        <p:nvSpPr>
          <p:cNvPr id="1048693" name="Title 1"/>
          <p:cNvSpPr>
            <a:spLocks noGrp="1"/>
          </p:cNvSpPr>
          <p:nvPr>
            <p:ph type="ctrTitle"/>
          </p:nvPr>
        </p:nvSpPr>
        <p:spPr>
          <a:xfrm>
            <a:off x="914400" y="2130426"/>
            <a:ext cx="10363200" cy="1470025"/>
          </a:xfrm>
        </p:spPr>
        <p:txBody>
          <a:bodyPr/>
          <a:p>
            <a:r>
              <a:rPr lang="en-US"/>
              <a:t>Click to edit Master title style</a:t>
            </a:r>
            <a:endParaRPr lang="en-US"/>
          </a:p>
        </p:txBody>
      </p:sp>
      <p:sp>
        <p:nvSpPr>
          <p:cNvPr id="1048694" name="Subtitle 2"/>
          <p:cNvSpPr>
            <a:spLocks noGrp="1"/>
          </p:cNvSpPr>
          <p:nvPr>
            <p:ph type="subTitle" idx="1"/>
          </p:nvPr>
        </p:nvSpPr>
        <p:spPr>
          <a:xfrm>
            <a:off x="1828800" y="3886200"/>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endParaRPr lang="en-US"/>
          </a:p>
        </p:txBody>
      </p:sp>
      <p:sp>
        <p:nvSpPr>
          <p:cNvPr id="1048695"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96"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9"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endParaRPr lang="en-US"/>
          </a:p>
        </p:txBody>
      </p:sp>
      <p:sp>
        <p:nvSpPr>
          <p:cNvPr id="1048714"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15"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16"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6" name=""/>
        <p:cNvGrpSpPr/>
        <p:nvPr/>
      </p:nvGrpSpPr>
      <p:grpSpPr>
        <a:xfrm>
          <a:off x="0" y="0"/>
          <a:ext cx="0" cy="0"/>
          <a:chOff x="0" y="0"/>
          <a:chExt cx="0" cy="0"/>
        </a:xfrm>
      </p:grpSpPr>
      <p:sp>
        <p:nvSpPr>
          <p:cNvPr id="1048700" name="Vertical Title 1"/>
          <p:cNvSpPr>
            <a:spLocks noGrp="1"/>
          </p:cNvSpPr>
          <p:nvPr>
            <p:ph type="title" orient="vert"/>
          </p:nvPr>
        </p:nvSpPr>
        <p:spPr>
          <a:xfrm>
            <a:off x="8839201" y="1604963"/>
            <a:ext cx="2741084" cy="3975100"/>
          </a:xfrm>
        </p:spPr>
        <p:txBody>
          <a:bodyPr vert="eaVert"/>
          <a:p>
            <a:r>
              <a:rPr lang="en-US"/>
              <a:t>Click to edit Master title style</a:t>
            </a:r>
            <a:endParaRPr lang="en-US"/>
          </a:p>
        </p:txBody>
      </p:sp>
      <p:sp>
        <p:nvSpPr>
          <p:cNvPr id="1048701" name="Vertical Text Placeholder 2"/>
          <p:cNvSpPr>
            <a:spLocks noGrp="1"/>
          </p:cNvSpPr>
          <p:nvPr>
            <p:ph type="body" orient="vert" idx="1"/>
          </p:nvPr>
        </p:nvSpPr>
        <p:spPr>
          <a:xfrm>
            <a:off x="609600" y="1604963"/>
            <a:ext cx="8026400" cy="3975100"/>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2"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03"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26" name=""/>
        <p:cNvGrpSpPr/>
        <p:nvPr/>
      </p:nvGrpSpPr>
      <p:grpSpPr>
        <a:xfrm>
          <a:off x="0" y="0"/>
          <a:ext cx="0" cy="0"/>
          <a:chOff x="0" y="0"/>
          <a:chExt cx="0" cy="0"/>
        </a:xfrm>
      </p:grpSpPr>
      <p:sp>
        <p:nvSpPr>
          <p:cNvPr id="1048581" name="Title 1"/>
          <p:cNvSpPr>
            <a:spLocks noGrp="1"/>
          </p:cNvSpPr>
          <p:nvPr>
            <p:ph type="title"/>
          </p:nvPr>
        </p:nvSpPr>
        <p:spPr>
          <a:xfrm>
            <a:off x="914401" y="2130425"/>
            <a:ext cx="10361084" cy="1468438"/>
          </a:xfrm>
        </p:spPr>
        <p:txBody>
          <a:bodyPr/>
          <a:p>
            <a:r>
              <a:rPr lang="en-US"/>
              <a:t>Click to edit Master title style</a:t>
            </a:r>
            <a:endParaRPr lang="en-US"/>
          </a:p>
        </p:txBody>
      </p:sp>
      <p:sp>
        <p:nvSpPr>
          <p:cNvPr id="1048582" name="Date Placeholder 2"/>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583" name="Slide Number Placeholder 3"/>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5" name=""/>
        <p:cNvGrpSpPr/>
        <p:nvPr/>
      </p:nvGrpSpPr>
      <p:grpSpPr>
        <a:xfrm>
          <a:off x="0" y="0"/>
          <a:ext cx="0" cy="0"/>
          <a:chOff x="0" y="0"/>
          <a:chExt cx="0" cy="0"/>
        </a:xfrm>
      </p:grpSpPr>
      <p:sp>
        <p:nvSpPr>
          <p:cNvPr id="1048653" name="Title 1"/>
          <p:cNvSpPr>
            <a:spLocks noGrp="1"/>
          </p:cNvSpPr>
          <p:nvPr>
            <p:ph type="ctrTitle"/>
          </p:nvPr>
        </p:nvSpPr>
        <p:spPr>
          <a:xfrm>
            <a:off x="914400" y="2130426"/>
            <a:ext cx="10363200" cy="1470025"/>
          </a:xfrm>
        </p:spPr>
        <p:txBody>
          <a:bodyPr/>
          <a:p>
            <a:r>
              <a:rPr lang="en-US"/>
              <a:t>Click to edit Master title style</a:t>
            </a:r>
            <a:endParaRPr lang="en-US"/>
          </a:p>
        </p:txBody>
      </p:sp>
      <p:sp>
        <p:nvSpPr>
          <p:cNvPr id="1048654" name="Subtitle 2"/>
          <p:cNvSpPr>
            <a:spLocks noGrp="1"/>
          </p:cNvSpPr>
          <p:nvPr>
            <p:ph type="subTitle" idx="1"/>
          </p:nvPr>
        </p:nvSpPr>
        <p:spPr>
          <a:xfrm>
            <a:off x="1828800" y="3886200"/>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endParaRPr lang="en-US"/>
          </a:p>
        </p:txBody>
      </p:sp>
      <p:sp>
        <p:nvSpPr>
          <p:cNvPr id="1048655"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56"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597" name="Title 1"/>
          <p:cNvSpPr>
            <a:spLocks noGrp="1"/>
          </p:cNvSpPr>
          <p:nvPr>
            <p:ph type="title"/>
          </p:nvPr>
        </p:nvSpPr>
        <p:spPr/>
        <p:txBody>
          <a:bodyPr/>
          <a:p>
            <a:r>
              <a:rPr lang="en-US"/>
              <a:t>Click to edit Master title style</a:t>
            </a:r>
            <a:endParaRPr lang="en-US"/>
          </a:p>
        </p:txBody>
      </p:sp>
      <p:sp>
        <p:nvSpPr>
          <p:cNvPr id="1048598"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9"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00"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0" name=""/>
        <p:cNvGrpSpPr/>
        <p:nvPr/>
      </p:nvGrpSpPr>
      <p:grpSpPr>
        <a:xfrm>
          <a:off x="0" y="0"/>
          <a:ext cx="0" cy="0"/>
          <a:chOff x="0" y="0"/>
          <a:chExt cx="0" cy="0"/>
        </a:xfrm>
      </p:grpSpPr>
      <p:sp>
        <p:nvSpPr>
          <p:cNvPr id="1048675" name="Title 1"/>
          <p:cNvSpPr>
            <a:spLocks noGrp="1"/>
          </p:cNvSpPr>
          <p:nvPr>
            <p:ph type="title"/>
          </p:nvPr>
        </p:nvSpPr>
        <p:spPr>
          <a:xfrm>
            <a:off x="963084" y="4406901"/>
            <a:ext cx="10363200" cy="1362075"/>
          </a:xfrm>
        </p:spPr>
        <p:txBody>
          <a:bodyPr anchor="t"/>
          <a:lstStyle>
            <a:lvl1pPr algn="l">
              <a:defRPr b="1" cap="all" sz="4000"/>
            </a:lvl1pPr>
          </a:lstStyle>
          <a:p>
            <a:r>
              <a:rPr lang="en-US"/>
              <a:t>Click to edit Master title style</a:t>
            </a:r>
            <a:endParaRPr lang="en-US"/>
          </a:p>
        </p:txBody>
      </p:sp>
      <p:sp>
        <p:nvSpPr>
          <p:cNvPr id="1048676" name="Text Placeholder 2"/>
          <p:cNvSpPr>
            <a:spLocks noGrp="1"/>
          </p:cNvSpPr>
          <p:nvPr>
            <p:ph type="body" idx="1"/>
          </p:nvPr>
        </p:nvSpPr>
        <p:spPr>
          <a:xfrm>
            <a:off x="963084" y="2906713"/>
            <a:ext cx="103632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a:t>Click to edit Master text styles</a:t>
            </a:r>
            <a:endParaRPr lang="en-US"/>
          </a:p>
        </p:txBody>
      </p:sp>
      <p:sp>
        <p:nvSpPr>
          <p:cNvPr id="1048677"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78"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3" name=""/>
        <p:cNvGrpSpPr/>
        <p:nvPr/>
      </p:nvGrpSpPr>
      <p:grpSpPr>
        <a:xfrm>
          <a:off x="0" y="0"/>
          <a:ext cx="0" cy="0"/>
          <a:chOff x="0" y="0"/>
          <a:chExt cx="0" cy="0"/>
        </a:xfrm>
      </p:grpSpPr>
      <p:sp>
        <p:nvSpPr>
          <p:cNvPr id="1048688" name="Title 1"/>
          <p:cNvSpPr>
            <a:spLocks noGrp="1"/>
          </p:cNvSpPr>
          <p:nvPr>
            <p:ph type="title"/>
          </p:nvPr>
        </p:nvSpPr>
        <p:spPr/>
        <p:txBody>
          <a:bodyPr/>
          <a:p>
            <a:r>
              <a:rPr lang="en-US"/>
              <a:t>Click to edit Master title style</a:t>
            </a:r>
            <a:endParaRPr lang="en-US"/>
          </a:p>
        </p:txBody>
      </p:sp>
      <p:sp>
        <p:nvSpPr>
          <p:cNvPr id="1048689"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0"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1"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92"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2" name=""/>
        <p:cNvGrpSpPr/>
        <p:nvPr/>
      </p:nvGrpSpPr>
      <p:grpSpPr>
        <a:xfrm>
          <a:off x="0" y="0"/>
          <a:ext cx="0" cy="0"/>
          <a:chOff x="0" y="0"/>
          <a:chExt cx="0" cy="0"/>
        </a:xfrm>
      </p:grpSpPr>
      <p:sp>
        <p:nvSpPr>
          <p:cNvPr id="1048681" name="Title 1"/>
          <p:cNvSpPr>
            <a:spLocks noGrp="1"/>
          </p:cNvSpPr>
          <p:nvPr>
            <p:ph type="title"/>
          </p:nvPr>
        </p:nvSpPr>
        <p:spPr>
          <a:xfrm>
            <a:off x="609600" y="274638"/>
            <a:ext cx="10972800" cy="1143000"/>
          </a:xfrm>
        </p:spPr>
        <p:txBody>
          <a:bodyPr/>
          <a:p>
            <a:r>
              <a:rPr lang="en-US"/>
              <a:t>Click to edit Master title style</a:t>
            </a:r>
            <a:endParaRPr lang="en-US"/>
          </a:p>
        </p:txBody>
      </p:sp>
      <p:sp>
        <p:nvSpPr>
          <p:cNvPr id="1048682"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83"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4" name="Text Placeholder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85"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6" name="Date Placeholder 6"/>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87" name="Slide Number Placeholder 7"/>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50" name="Title 1"/>
          <p:cNvSpPr>
            <a:spLocks noGrp="1"/>
          </p:cNvSpPr>
          <p:nvPr>
            <p:ph type="title"/>
          </p:nvPr>
        </p:nvSpPr>
        <p:spPr/>
        <p:txBody>
          <a:bodyPr/>
          <a:p>
            <a:r>
              <a:rPr lang="en-US"/>
              <a:t>Click to edit Master title style</a:t>
            </a:r>
            <a:endParaRPr lang="en-US"/>
          </a:p>
        </p:txBody>
      </p:sp>
      <p:sp>
        <p:nvSpPr>
          <p:cNvPr id="1048651" name="Date Placeholder 2"/>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52" name="Slide Number Placeholder 3"/>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1" name=""/>
        <p:cNvGrpSpPr/>
        <p:nvPr/>
      </p:nvGrpSpPr>
      <p:grpSpPr>
        <a:xfrm>
          <a:off x="0" y="0"/>
          <a:ext cx="0" cy="0"/>
          <a:chOff x="0" y="0"/>
          <a:chExt cx="0" cy="0"/>
        </a:xfrm>
      </p:grpSpPr>
      <p:sp>
        <p:nvSpPr>
          <p:cNvPr id="1048679" name="Date Placeholder 1"/>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80" name="Slide Number Placeholder 2"/>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7"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lang="en-US"/>
          </a:p>
        </p:txBody>
      </p:sp>
      <p:sp>
        <p:nvSpPr>
          <p:cNvPr id="1048705"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6"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07"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7" name=""/>
        <p:cNvGrpSpPr/>
        <p:nvPr/>
      </p:nvGrpSpPr>
      <p:grpSpPr>
        <a:xfrm>
          <a:off x="0" y="0"/>
          <a:ext cx="0" cy="0"/>
          <a:chOff x="0" y="0"/>
          <a:chExt cx="0" cy="0"/>
        </a:xfrm>
      </p:grpSpPr>
      <p:sp>
        <p:nvSpPr>
          <p:cNvPr id="1048661" name="Title 1"/>
          <p:cNvSpPr>
            <a:spLocks noGrp="1"/>
          </p:cNvSpPr>
          <p:nvPr>
            <p:ph type="title"/>
          </p:nvPr>
        </p:nvSpPr>
        <p:spPr>
          <a:xfrm>
            <a:off x="609601" y="273050"/>
            <a:ext cx="4011084" cy="1162050"/>
          </a:xfrm>
        </p:spPr>
        <p:txBody>
          <a:bodyPr anchor="b"/>
          <a:lstStyle>
            <a:lvl1pPr algn="l">
              <a:defRPr b="1" sz="2000"/>
            </a:lvl1pPr>
          </a:lstStyle>
          <a:p>
            <a:r>
              <a:rPr lang="en-US"/>
              <a:t>Click to edit Master title style</a:t>
            </a:r>
            <a:endParaRPr lang="en-US"/>
          </a:p>
        </p:txBody>
      </p:sp>
      <p:sp>
        <p:nvSpPr>
          <p:cNvPr id="1048662"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3" name="Text Placeholder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4"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65"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8" name=""/>
        <p:cNvGrpSpPr/>
        <p:nvPr/>
      </p:nvGrpSpPr>
      <p:grpSpPr>
        <a:xfrm>
          <a:off x="0" y="0"/>
          <a:ext cx="0" cy="0"/>
          <a:chOff x="0" y="0"/>
          <a:chExt cx="0" cy="0"/>
        </a:xfrm>
      </p:grpSpPr>
      <p:sp>
        <p:nvSpPr>
          <p:cNvPr id="1048666"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endParaRPr lang="en-US"/>
          </a:p>
        </p:txBody>
      </p:sp>
      <p:sp>
        <p:nvSpPr>
          <p:cNvPr id="1048667" name="Picture Placeholder 2"/>
          <p:cNvSpPr>
            <a:spLocks noGrp="1"/>
          </p:cNvSpPr>
          <p:nvPr>
            <p:ph type="pic" idx="1"/>
          </p:nvPr>
        </p:nvSpPr>
        <p:spPr>
          <a:xfrm>
            <a:off x="2389717" y="612775"/>
            <a:ext cx="7315200" cy="4114800"/>
          </a:xfrm>
        </p:spPr>
        <p:txBody>
          <a:bodyPr anchor="t" anchorCtr="0" bIns="45720" compatLnSpc="1" lIns="91440" numCol="1" rIns="91440" tIns="45720"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457200" eaLnBrk="0" fontAlgn="base" hangingPunct="0" indent="0" latinLnBrk="0" lvl="0" marL="0" marR="0" rtl="0">
              <a:lnSpc>
                <a:spcPct val="83000"/>
              </a:lnSpc>
              <a:spcBef>
                <a:spcPts val="1425"/>
              </a:spcBef>
              <a:spcAft>
                <a:spcPct val="0"/>
              </a:spcAft>
              <a:buClr>
                <a:srgbClr val="000000"/>
              </a:buClr>
              <a:buSzPct val="100000"/>
              <a:buFont typeface="Times New Roman" panose="02020603050405020304" pitchFamily="18" charset="0"/>
              <a:buNone/>
            </a:pPr>
            <a:endParaRPr baseline="0" b="0" cap="none" sz="3200" i="0" kern="0" kumimoji="0" lang="en-US" noProof="0" normalizeH="0" spc="0" strike="noStrike" u="none">
              <a:ln>
                <a:noFill/>
              </a:ln>
              <a:solidFill>
                <a:srgbClr val="000000"/>
              </a:solidFill>
              <a:effectLst/>
              <a:uLnTx/>
              <a:uFillTx/>
              <a:latin typeface="+mn-lt"/>
              <a:ea typeface="+mn-ea"/>
              <a:cs typeface="+mn-cs"/>
            </a:endParaRPr>
          </a:p>
        </p:txBody>
      </p:sp>
      <p:sp>
        <p:nvSpPr>
          <p:cNvPr id="1048668"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9"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70"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9" name=""/>
        <p:cNvGrpSpPr/>
        <p:nvPr/>
      </p:nvGrpSpPr>
      <p:grpSpPr>
        <a:xfrm>
          <a:off x="0" y="0"/>
          <a:ext cx="0" cy="0"/>
          <a:chOff x="0" y="0"/>
          <a:chExt cx="0" cy="0"/>
        </a:xfrm>
      </p:grpSpPr>
      <p:sp>
        <p:nvSpPr>
          <p:cNvPr id="1048671" name="Title 1"/>
          <p:cNvSpPr>
            <a:spLocks noGrp="1"/>
          </p:cNvSpPr>
          <p:nvPr>
            <p:ph type="title"/>
          </p:nvPr>
        </p:nvSpPr>
        <p:spPr/>
        <p:txBody>
          <a:bodyPr/>
          <a:p>
            <a:r>
              <a:rPr lang="en-US"/>
              <a:t>Click to edit Master title style</a:t>
            </a:r>
            <a:endParaRPr lang="en-US"/>
          </a:p>
        </p:txBody>
      </p:sp>
      <p:sp>
        <p:nvSpPr>
          <p:cNvPr id="1048672"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73"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74"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6" name=""/>
        <p:cNvGrpSpPr/>
        <p:nvPr/>
      </p:nvGrpSpPr>
      <p:grpSpPr>
        <a:xfrm>
          <a:off x="0" y="0"/>
          <a:ext cx="0" cy="0"/>
          <a:chOff x="0" y="0"/>
          <a:chExt cx="0" cy="0"/>
        </a:xfrm>
      </p:grpSpPr>
      <p:sp>
        <p:nvSpPr>
          <p:cNvPr id="1048657" name="Vertical Title 1"/>
          <p:cNvSpPr>
            <a:spLocks noGrp="1"/>
          </p:cNvSpPr>
          <p:nvPr>
            <p:ph type="title" orient="vert"/>
          </p:nvPr>
        </p:nvSpPr>
        <p:spPr>
          <a:xfrm>
            <a:off x="8839201" y="274639"/>
            <a:ext cx="2741084" cy="5849937"/>
          </a:xfrm>
        </p:spPr>
        <p:txBody>
          <a:bodyPr vert="eaVert"/>
          <a:p>
            <a:r>
              <a:rPr lang="en-US"/>
              <a:t>Click to edit Master title style</a:t>
            </a:r>
            <a:endParaRPr lang="en-US"/>
          </a:p>
        </p:txBody>
      </p:sp>
      <p:sp>
        <p:nvSpPr>
          <p:cNvPr id="1048658" name="Vertical Text Placeholder 2"/>
          <p:cNvSpPr>
            <a:spLocks noGrp="1"/>
          </p:cNvSpPr>
          <p:nvPr>
            <p:ph type="body" orient="vert" idx="1"/>
          </p:nvPr>
        </p:nvSpPr>
        <p:spPr>
          <a:xfrm>
            <a:off x="609600" y="274639"/>
            <a:ext cx="8026400" cy="5849937"/>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9"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60"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0" name=""/>
        <p:cNvGrpSpPr/>
        <p:nvPr/>
      </p:nvGrpSpPr>
      <p:grpSpPr>
        <a:xfrm>
          <a:off x="0" y="0"/>
          <a:ext cx="0" cy="0"/>
          <a:chOff x="0" y="0"/>
          <a:chExt cx="0" cy="0"/>
        </a:xfrm>
      </p:grpSpPr>
      <p:sp>
        <p:nvSpPr>
          <p:cNvPr id="1048717" name="Title 1"/>
          <p:cNvSpPr>
            <a:spLocks noGrp="1"/>
          </p:cNvSpPr>
          <p:nvPr>
            <p:ph type="title"/>
          </p:nvPr>
        </p:nvSpPr>
        <p:spPr>
          <a:xfrm>
            <a:off x="963084" y="4406901"/>
            <a:ext cx="10363200" cy="1362075"/>
          </a:xfrm>
        </p:spPr>
        <p:txBody>
          <a:bodyPr anchor="t"/>
          <a:lstStyle>
            <a:lvl1pPr algn="l">
              <a:defRPr b="1" cap="all" sz="4000"/>
            </a:lvl1pPr>
          </a:lstStyle>
          <a:p>
            <a:r>
              <a:rPr lang="en-US"/>
              <a:t>Click to edit Master title style</a:t>
            </a:r>
            <a:endParaRPr lang="en-US"/>
          </a:p>
        </p:txBody>
      </p:sp>
      <p:sp>
        <p:nvSpPr>
          <p:cNvPr id="1048718" name="Text Placeholder 2"/>
          <p:cNvSpPr>
            <a:spLocks noGrp="1"/>
          </p:cNvSpPr>
          <p:nvPr>
            <p:ph type="body" idx="1"/>
          </p:nvPr>
        </p:nvSpPr>
        <p:spPr>
          <a:xfrm>
            <a:off x="963084" y="2906713"/>
            <a:ext cx="103632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a:t>Click to edit Master text styles</a:t>
            </a:r>
            <a:endParaRPr lang="en-US"/>
          </a:p>
        </p:txBody>
      </p:sp>
      <p:sp>
        <p:nvSpPr>
          <p:cNvPr id="1048719"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20"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1" name=""/>
        <p:cNvGrpSpPr/>
        <p:nvPr/>
      </p:nvGrpSpPr>
      <p:grpSpPr>
        <a:xfrm>
          <a:off x="0" y="0"/>
          <a:ext cx="0" cy="0"/>
          <a:chOff x="0" y="0"/>
          <a:chExt cx="0" cy="0"/>
        </a:xfrm>
      </p:grpSpPr>
      <p:sp>
        <p:nvSpPr>
          <p:cNvPr id="1048721" name="Title 1"/>
          <p:cNvSpPr>
            <a:spLocks noGrp="1"/>
          </p:cNvSpPr>
          <p:nvPr>
            <p:ph type="title"/>
          </p:nvPr>
        </p:nvSpPr>
        <p:spPr/>
        <p:txBody>
          <a:bodyPr/>
          <a:p>
            <a:r>
              <a:rPr lang="en-US"/>
              <a:t>Click to edit Master title style</a:t>
            </a:r>
            <a:endParaRPr lang="en-US"/>
          </a:p>
        </p:txBody>
      </p:sp>
      <p:sp>
        <p:nvSpPr>
          <p:cNvPr id="1048722"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23"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24"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25"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2" name=""/>
        <p:cNvGrpSpPr/>
        <p:nvPr/>
      </p:nvGrpSpPr>
      <p:grpSpPr>
        <a:xfrm>
          <a:off x="0" y="0"/>
          <a:ext cx="0" cy="0"/>
          <a:chOff x="0" y="0"/>
          <a:chExt cx="0" cy="0"/>
        </a:xfrm>
      </p:grpSpPr>
      <p:sp>
        <p:nvSpPr>
          <p:cNvPr id="1048726" name="Title 1"/>
          <p:cNvSpPr>
            <a:spLocks noGrp="1"/>
          </p:cNvSpPr>
          <p:nvPr>
            <p:ph type="title"/>
          </p:nvPr>
        </p:nvSpPr>
        <p:spPr>
          <a:xfrm>
            <a:off x="609600" y="274638"/>
            <a:ext cx="10972800" cy="1143000"/>
          </a:xfrm>
        </p:spPr>
        <p:txBody>
          <a:bodyPr/>
          <a:p>
            <a:r>
              <a:rPr lang="en-US"/>
              <a:t>Click to edit Master title style</a:t>
            </a:r>
            <a:endParaRPr lang="en-US"/>
          </a:p>
        </p:txBody>
      </p:sp>
      <p:sp>
        <p:nvSpPr>
          <p:cNvPr id="1048727"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28"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29" name="Text Placeholder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30"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31" name="Date Placeholder 6"/>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32" name="Slide Number Placeholder 7"/>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5" name=""/>
        <p:cNvGrpSpPr/>
        <p:nvPr/>
      </p:nvGrpSpPr>
      <p:grpSpPr>
        <a:xfrm>
          <a:off x="0" y="0"/>
          <a:ext cx="0" cy="0"/>
          <a:chOff x="0" y="0"/>
          <a:chExt cx="0" cy="0"/>
        </a:xfrm>
      </p:grpSpPr>
      <p:sp>
        <p:nvSpPr>
          <p:cNvPr id="1048697" name="Title 1"/>
          <p:cNvSpPr>
            <a:spLocks noGrp="1"/>
          </p:cNvSpPr>
          <p:nvPr>
            <p:ph type="title"/>
          </p:nvPr>
        </p:nvSpPr>
        <p:spPr/>
        <p:txBody>
          <a:bodyPr/>
          <a:p>
            <a:r>
              <a:rPr lang="en-US"/>
              <a:t>Click to edit Master title style</a:t>
            </a:r>
            <a:endParaRPr lang="en-US"/>
          </a:p>
        </p:txBody>
      </p:sp>
      <p:sp>
        <p:nvSpPr>
          <p:cNvPr id="1048698" name="Date Placeholder 2"/>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99" name="Slide Number Placeholder 3"/>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3" name=""/>
        <p:cNvGrpSpPr/>
        <p:nvPr/>
      </p:nvGrpSpPr>
      <p:grpSpPr>
        <a:xfrm>
          <a:off x="0" y="0"/>
          <a:ext cx="0" cy="0"/>
          <a:chOff x="0" y="0"/>
          <a:chExt cx="0" cy="0"/>
        </a:xfrm>
      </p:grpSpPr>
      <p:sp>
        <p:nvSpPr>
          <p:cNvPr id="1048733" name="Date Placeholder 1"/>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34" name="Slide Number Placeholder 2"/>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4" name=""/>
        <p:cNvGrpSpPr/>
        <p:nvPr/>
      </p:nvGrpSpPr>
      <p:grpSpPr>
        <a:xfrm>
          <a:off x="0" y="0"/>
          <a:ext cx="0" cy="0"/>
          <a:chOff x="0" y="0"/>
          <a:chExt cx="0" cy="0"/>
        </a:xfrm>
      </p:grpSpPr>
      <p:sp>
        <p:nvSpPr>
          <p:cNvPr id="1048735" name="Title 1"/>
          <p:cNvSpPr>
            <a:spLocks noGrp="1"/>
          </p:cNvSpPr>
          <p:nvPr>
            <p:ph type="title"/>
          </p:nvPr>
        </p:nvSpPr>
        <p:spPr>
          <a:xfrm>
            <a:off x="609601" y="273050"/>
            <a:ext cx="4011084" cy="1162050"/>
          </a:xfrm>
        </p:spPr>
        <p:txBody>
          <a:bodyPr anchor="b"/>
          <a:lstStyle>
            <a:lvl1pPr algn="l">
              <a:defRPr b="1" sz="2000"/>
            </a:lvl1pPr>
          </a:lstStyle>
          <a:p>
            <a:r>
              <a:rPr lang="en-US"/>
              <a:t>Click to edit Master title style</a:t>
            </a:r>
            <a:endParaRPr lang="en-US"/>
          </a:p>
        </p:txBody>
      </p:sp>
      <p:sp>
        <p:nvSpPr>
          <p:cNvPr id="1048736"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37" name="Text Placeholder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38"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39"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8" name=""/>
        <p:cNvGrpSpPr/>
        <p:nvPr/>
      </p:nvGrpSpPr>
      <p:grpSpPr>
        <a:xfrm>
          <a:off x="0" y="0"/>
          <a:ext cx="0" cy="0"/>
          <a:chOff x="0" y="0"/>
          <a:chExt cx="0" cy="0"/>
        </a:xfrm>
      </p:grpSpPr>
      <p:sp>
        <p:nvSpPr>
          <p:cNvPr id="1048708"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endParaRPr lang="en-US"/>
          </a:p>
        </p:txBody>
      </p:sp>
      <p:sp>
        <p:nvSpPr>
          <p:cNvPr id="1048709" name="Picture Placeholder 2"/>
          <p:cNvSpPr>
            <a:spLocks noGrp="1"/>
          </p:cNvSpPr>
          <p:nvPr>
            <p:ph type="pic" idx="1"/>
          </p:nvPr>
        </p:nvSpPr>
        <p:spPr>
          <a:xfrm>
            <a:off x="2389717" y="612775"/>
            <a:ext cx="7315200" cy="4114800"/>
          </a:xfrm>
        </p:spPr>
        <p:txBody>
          <a:bodyPr anchor="t" anchorCtr="0" bIns="0" compatLnSpc="1" lIns="0" numCol="1" rIns="0" tIns="69088"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457200" eaLnBrk="0" fontAlgn="base" hangingPunct="0" indent="0" latinLnBrk="0" lvl="0" marL="0" marR="0" rtl="0">
              <a:lnSpc>
                <a:spcPct val="83000"/>
              </a:lnSpc>
              <a:spcBef>
                <a:spcPts val="1425"/>
              </a:spcBef>
              <a:spcAft>
                <a:spcPct val="0"/>
              </a:spcAft>
              <a:buClr>
                <a:srgbClr val="000000"/>
              </a:buClr>
              <a:buSzPct val="100000"/>
              <a:buFont typeface="Times New Roman" panose="02020603050405020304" pitchFamily="18" charset="0"/>
              <a:buNone/>
            </a:pPr>
            <a:endParaRPr baseline="0" b="0" cap="none" sz="3200" i="0" kern="0" kumimoji="0" lang="en-US" noProof="0" normalizeH="0" spc="0" strike="noStrike" u="none">
              <a:ln>
                <a:noFill/>
              </a:ln>
              <a:solidFill>
                <a:srgbClr val="000000"/>
              </a:solidFill>
              <a:effectLst/>
              <a:uLnTx/>
              <a:uFillTx/>
              <a:latin typeface="+mn-lt"/>
              <a:ea typeface="+mn-ea"/>
              <a:cs typeface="+mn-cs"/>
            </a:endParaRPr>
          </a:p>
        </p:txBody>
      </p:sp>
      <p:sp>
        <p:nvSpPr>
          <p:cNvPr id="1048710"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11"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12"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 name=""/>
        <p:cNvGrpSpPr/>
        <p:nvPr/>
      </p:nvGrpSpPr>
      <p:grpSpPr>
        <a:xfrm/>
      </p:grpSpPr>
      <p:sp>
        <p:nvSpPr>
          <p:cNvPr id="1048576" name="Rectangle 1"/>
          <p:cNvSpPr>
            <a:spLocks noGrp="1"/>
          </p:cNvSpPr>
          <p:nvPr>
            <p:ph type="title"/>
          </p:nvPr>
        </p:nvSpPr>
        <p:spPr>
          <a:xfrm>
            <a:off x="914400" y="2130425"/>
            <a:ext cx="10361613" cy="1468438"/>
          </a:xfrm>
          <a:prstGeom prst="rect"/>
          <a:noFill/>
          <a:ln w="9525">
            <a:noFill/>
          </a:ln>
        </p:spPr>
        <p:txBody>
          <a:bodyPr anchor="ctr" anchorCtr="0"/>
          <a:p>
            <a:pPr lvl="0"/>
            <a:r>
              <a:rPr altLang="en-US" dirty="0" lang="en-GB"/>
              <a:t>Click to edit Master title style</a:t>
            </a:r>
            <a:endParaRPr altLang="en-US" dirty="0" lang="en-GB"/>
          </a:p>
        </p:txBody>
      </p:sp>
      <p:sp>
        <p:nvSpPr>
          <p:cNvPr id="1048577" name="Rectangle 2"/>
          <p:cNvSpPr>
            <a:spLocks noGrp="1" noChangeArrowheads="1"/>
          </p:cNvSpPr>
          <p:nvPr>
            <p:ph type="dt"/>
          </p:nvPr>
        </p:nvSpPr>
        <p:spPr bwMode="auto">
          <a:xfrm>
            <a:off x="609600" y="6356350"/>
            <a:ext cx="2843213" cy="363538"/>
          </a:xfrm>
          <a:prstGeom prst="rect"/>
          <a:noFill/>
          <a:ln w="9525" cap="flat">
            <a:noFill/>
            <a:round/>
          </a:ln>
          <a:effectLst/>
        </p:spPr>
        <p:txBody>
          <a:bodyPr anchor="ctr" anchorCtr="0" bIns="45720" compatLnSpc="1" lIns="91440" numCol="1" rIns="91440" tIns="45720" vert="horz" wrap="square"/>
          <a:lstStyle>
            <a:lvl1pPr eaLnBrk="1" hangingPunct="1">
              <a:lnSpc>
                <a:spcPct val="100000"/>
              </a:lnSpc>
              <a:buClr>
                <a:srgbClr val="000000"/>
              </a:buClr>
              <a:buSzPct val="100000"/>
              <a:buFont typeface="Times New Roman" panose="02020603050405020304" pitchFamily="18" charset="0"/>
              <a:buNone/>
              <a:tabLst>
                <a:tab algn="l" pos="457200"/>
                <a:tab algn="l" pos="914400"/>
                <a:tab algn="l" pos="1371600"/>
                <a:tab algn="l" pos="1828800"/>
              </a:tabLst>
              <a:defRPr sz="1200">
                <a:solidFill>
                  <a:srgbClr val="8B8B8B"/>
                </a:solidFill>
                <a:latin typeface="+mn-lt"/>
                <a:ea typeface="DejaVu Sans" charset="0"/>
                <a:cs typeface="DejaVu Sans" charset="0"/>
              </a:defRPr>
            </a:lvl1pPr>
          </a:lstStyle>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578" name="Text Box 3"/>
          <p:cNvSpPr txBox="1"/>
          <p:nvPr/>
        </p:nvSpPr>
        <p:spPr>
          <a:xfrm>
            <a:off x="4165600" y="6356350"/>
            <a:ext cx="3860800" cy="365125"/>
          </a:xfrm>
          <a:prstGeom prst="rect"/>
          <a:noFill/>
          <a:ln w="9525">
            <a:noFill/>
          </a:ln>
        </p:spPr>
        <p:txBody>
          <a:bodyPr anchor="ctr" anchorCtr="0" wrap="none"/>
          <a:p>
            <a:pPr eaLnBrk="1" lvl="0">
              <a:lnSpc>
                <a:spcPct val="93000"/>
              </a:lnSpc>
              <a:buClr>
                <a:srgbClr val="000000"/>
              </a:buClr>
              <a:buSzPct val="100000"/>
              <a:buFont typeface="Times New Roman" panose="02020603050405020304" pitchFamily="18" charset="0"/>
            </a:pPr>
            <a:endParaRPr altLang="en-US" dirty="0" lang="en-US">
              <a:latin typeface="Arial" panose="020B0604020202020204" pitchFamily="34" charset="0"/>
            </a:endParaRPr>
          </a:p>
        </p:txBody>
      </p:sp>
      <p:sp>
        <p:nvSpPr>
          <p:cNvPr id="1048579" name="Rectangle 4"/>
          <p:cNvSpPr>
            <a:spLocks noGrp="1" noChangeArrowheads="1"/>
          </p:cNvSpPr>
          <p:nvPr>
            <p:ph type="sldNum"/>
          </p:nvPr>
        </p:nvSpPr>
        <p:spPr bwMode="auto">
          <a:xfrm>
            <a:off x="8737600" y="6356350"/>
            <a:ext cx="2843213" cy="363538"/>
          </a:xfrm>
          <a:prstGeom prst="rect"/>
          <a:noFill/>
          <a:ln w="9525" cap="flat">
            <a:noFill/>
            <a:round/>
          </a:ln>
          <a:effectLst/>
        </p:spPr>
        <p:txBody>
          <a:bodyPr anchor="ctr" anchorCtr="0" bIns="45720" compatLnSpc="1" lIns="91440" numCol="1" rIns="91440" tIns="45720" vert="horz" wrap="square"/>
          <a:lstStyle>
            <a:lvl1pPr algn="r">
              <a:buFont typeface="Times New Roman" panose="02020603050405020304" pitchFamily="18" charset="0"/>
              <a:defRPr sz="1200">
                <a:solidFill>
                  <a:srgbClr val="8B8B8B"/>
                </a:solidFill>
                <a:latin typeface="Calibri" panose="020F0502020204030204" pitchFamily="34" charset="0"/>
                <a:ea typeface="DejaVu Sans"/>
              </a:defRPr>
            </a:lvl1pPr>
          </a:lstStyle>
          <a:p>
            <a:pPr eaLnBrk="1" hangingPunct="1" lvl="0">
              <a:buClr>
                <a:srgbClr val="000000"/>
              </a:buClr>
              <a:buSzPct val="100000"/>
              <a:buNone/>
            </a:pPr>
            <a:fld id="{9A0DB2DC-4C9A-4742-B13C-FB6460FD3503}" type="slidenum">
              <a:rPr altLang="en-US" dirty="0" lang="en-US"/>
            </a:fld>
            <a:endParaRPr altLang="en-US" dirty="0" lang="en-US"/>
          </a:p>
        </p:txBody>
      </p:sp>
      <p:sp>
        <p:nvSpPr>
          <p:cNvPr id="1048580" name="Rectangle 5"/>
          <p:cNvSpPr>
            <a:spLocks noGrp="1"/>
          </p:cNvSpPr>
          <p:nvPr>
            <p:ph type="body" idx="1"/>
          </p:nvPr>
        </p:nvSpPr>
        <p:spPr>
          <a:xfrm>
            <a:off x="609600" y="1604963"/>
            <a:ext cx="10971213" cy="3975100"/>
          </a:xfrm>
          <a:prstGeom prst="rect"/>
          <a:noFill/>
          <a:ln w="9525">
            <a:noFill/>
          </a:ln>
        </p:spPr>
        <p:txBody>
          <a:bodyPr bIns="0" lIns="0" rIns="0" tIns="69088"/>
          <a:p>
            <a:pPr lvl="0"/>
            <a:r>
              <a:rPr altLang="en-US" dirty="0" lang="en-GB"/>
              <a:t>Click to edit the outline text format</a:t>
            </a:r>
            <a:endParaRPr altLang="en-US" dirty="0" lang="en-GB"/>
          </a:p>
          <a:p>
            <a:pPr lvl="1"/>
            <a:r>
              <a:rPr altLang="en-US" dirty="0" lang="en-GB"/>
              <a:t>Second Outline Level</a:t>
            </a:r>
            <a:endParaRPr altLang="en-US" dirty="0" lang="en-GB"/>
          </a:p>
          <a:p>
            <a:pPr lvl="2"/>
            <a:r>
              <a:rPr altLang="en-US" dirty="0" lang="en-GB"/>
              <a:t>Third Outline Level</a:t>
            </a:r>
            <a:endParaRPr altLang="en-US" dirty="0" lang="en-GB"/>
          </a:p>
          <a:p>
            <a:pPr lvl="3"/>
            <a:r>
              <a:rPr altLang="en-US" dirty="0" lang="en-GB"/>
              <a:t>Fourth Outline Level</a:t>
            </a:r>
            <a:endParaRPr altLang="en-US" dirty="0" lang="en-GB"/>
          </a:p>
          <a:p>
            <a:pPr lvl="4"/>
            <a:r>
              <a:rPr altLang="en-US" dirty="0" lang="en-GB"/>
              <a:t>Fifth Outline Level</a:t>
            </a:r>
            <a:endParaRPr altLang="en-US" dirty="0" lang="en-GB"/>
          </a:p>
          <a:p>
            <a:pPr lvl="4"/>
            <a:r>
              <a:rPr altLang="en-US" dirty="0" lang="en-GB"/>
              <a:t>Sixth Outline Level</a:t>
            </a:r>
            <a:endParaRPr altLang="en-US" dirty="0" lang="en-GB"/>
          </a:p>
          <a:p>
            <a:pPr lvl="4"/>
            <a:r>
              <a:rPr altLang="en-US" dirty="0" lang="en-GB"/>
              <a:t>Seventh Outline Level</a:t>
            </a:r>
            <a:endParaRPr altLang="en-US" dirty="0" lang="en-GB"/>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1" ftr="0" hdr="0" sldNum="0"/>
  <p:txStyles>
    <p:titleStyle>
      <a:lvl1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2pPr>
      <a:lvl3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3pPr>
      <a:lvl4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4pPr>
      <a:lvl5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5pPr>
      <a:lvl6pPr algn="l" defTabSz="457200" fontAlgn="base" indent="-228600" marL="25146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6pPr>
      <a:lvl7pPr algn="l" defTabSz="457200" fontAlgn="base" indent="-228600" marL="29718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7pPr>
      <a:lvl8pPr algn="l" defTabSz="457200" fontAlgn="base" indent="-228600" marL="34290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8pPr>
      <a:lvl9pPr algn="l" defTabSz="457200" fontAlgn="base" indent="-228600" marL="38862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9pPr>
    </p:titleStyle>
    <p:body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algn="l" defTabSz="457200" fontAlgn="base" indent="-228600" marL="25146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algn="l" defTabSz="457200" fontAlgn="base" indent="-228600" marL="29718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algn="l" defTabSz="457200" fontAlgn="base" indent="-228600" marL="34290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algn="l" defTabSz="457200" fontAlgn="base" indent="-228600" marL="38862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1" name=""/>
        <p:cNvGrpSpPr/>
        <p:nvPr/>
      </p:nvGrpSpPr>
      <p:grpSpPr>
        <a:xfrm/>
      </p:grpSpPr>
      <p:sp>
        <p:nvSpPr>
          <p:cNvPr id="1048592" name="Rectangle 1"/>
          <p:cNvSpPr>
            <a:spLocks noGrp="1"/>
          </p:cNvSpPr>
          <p:nvPr>
            <p:ph type="title"/>
          </p:nvPr>
        </p:nvSpPr>
        <p:spPr>
          <a:xfrm>
            <a:off x="609600" y="274638"/>
            <a:ext cx="10971213" cy="1141412"/>
          </a:xfrm>
          <a:prstGeom prst="rect"/>
          <a:noFill/>
          <a:ln w="9525">
            <a:noFill/>
          </a:ln>
        </p:spPr>
        <p:txBody>
          <a:bodyPr anchor="ctr" anchorCtr="0"/>
          <a:p>
            <a:pPr lvl="0"/>
            <a:r>
              <a:rPr altLang="en-US" dirty="0" lang="en-GB"/>
              <a:t>Click to edit Master title style</a:t>
            </a:r>
            <a:endParaRPr altLang="en-US" dirty="0" lang="en-GB"/>
          </a:p>
        </p:txBody>
      </p:sp>
      <p:sp>
        <p:nvSpPr>
          <p:cNvPr id="1048593" name="Rectangle 2"/>
          <p:cNvSpPr>
            <a:spLocks noGrp="1"/>
          </p:cNvSpPr>
          <p:nvPr>
            <p:ph type="body" idx="1"/>
          </p:nvPr>
        </p:nvSpPr>
        <p:spPr>
          <a:xfrm>
            <a:off x="609600" y="1600200"/>
            <a:ext cx="10971213" cy="4524375"/>
          </a:xfrm>
          <a:prstGeom prst="rect"/>
          <a:noFill/>
          <a:ln w="9525">
            <a:noFill/>
          </a:ln>
        </p:spPr>
        <p:txBody>
          <a:bodyPr/>
          <a:p>
            <a:pPr lvl="0"/>
            <a:r>
              <a:rPr altLang="en-US" dirty="0" lang="en-GB"/>
              <a:t>Click to edit Master text styles</a:t>
            </a:r>
            <a:endParaRPr altLang="en-US" dirty="0" lang="en-GB"/>
          </a:p>
          <a:p>
            <a:pPr lvl="1"/>
            <a:r>
              <a:rPr altLang="en-US" dirty="0" lang="en-GB"/>
              <a:t>Second level</a:t>
            </a:r>
            <a:endParaRPr altLang="en-US" dirty="0" lang="en-GB"/>
          </a:p>
          <a:p>
            <a:pPr lvl="2"/>
            <a:r>
              <a:rPr altLang="en-US" dirty="0" lang="en-GB"/>
              <a:t>Third level</a:t>
            </a:r>
            <a:endParaRPr altLang="en-US" dirty="0" lang="en-GB"/>
          </a:p>
          <a:p>
            <a:pPr lvl="3"/>
            <a:r>
              <a:rPr altLang="en-US" dirty="0" lang="en-GB"/>
              <a:t>Fourth level</a:t>
            </a:r>
            <a:endParaRPr altLang="en-US" dirty="0" lang="en-GB"/>
          </a:p>
          <a:p>
            <a:pPr lvl="4"/>
            <a:r>
              <a:rPr altLang="en-US" dirty="0" lang="en-GB"/>
              <a:t>Fifth level</a:t>
            </a:r>
            <a:endParaRPr altLang="en-US" dirty="0" lang="en-GB"/>
          </a:p>
        </p:txBody>
      </p:sp>
      <p:sp>
        <p:nvSpPr>
          <p:cNvPr id="1048594" name="Rectangle 3"/>
          <p:cNvSpPr>
            <a:spLocks noGrp="1" noChangeArrowheads="1"/>
          </p:cNvSpPr>
          <p:nvPr>
            <p:ph type="dt"/>
          </p:nvPr>
        </p:nvSpPr>
        <p:spPr bwMode="auto">
          <a:xfrm>
            <a:off x="609600" y="6356350"/>
            <a:ext cx="2843213" cy="363538"/>
          </a:xfrm>
          <a:prstGeom prst="rect"/>
          <a:noFill/>
          <a:ln w="9525" cap="flat">
            <a:noFill/>
            <a:round/>
          </a:ln>
          <a:effectLst/>
        </p:spPr>
        <p:txBody>
          <a:bodyPr anchor="ctr" anchorCtr="0" bIns="45720" compatLnSpc="1" lIns="91440" numCol="1" rIns="91440" tIns="45720" vert="horz" wrap="square"/>
          <a:lstStyle>
            <a:lvl1pPr eaLnBrk="1" hangingPunct="1">
              <a:lnSpc>
                <a:spcPct val="100000"/>
              </a:lnSpc>
              <a:buClr>
                <a:srgbClr val="000000"/>
              </a:buClr>
              <a:buSzPct val="100000"/>
              <a:buFont typeface="Times New Roman" panose="02020603050405020304" pitchFamily="18" charset="0"/>
              <a:buNone/>
              <a:tabLst>
                <a:tab algn="l" pos="457200"/>
                <a:tab algn="l" pos="914400"/>
                <a:tab algn="l" pos="1371600"/>
                <a:tab algn="l" pos="1828800"/>
              </a:tabLst>
              <a:defRPr sz="1200">
                <a:solidFill>
                  <a:srgbClr val="8B8B8B"/>
                </a:solidFill>
                <a:latin typeface="+mn-lt"/>
                <a:ea typeface="DejaVu Sans" charset="0"/>
                <a:cs typeface="DejaVu Sans" charset="0"/>
              </a:defRPr>
            </a:lvl1pPr>
          </a:lstStyle>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595" name="Text Box 4"/>
          <p:cNvSpPr txBox="1"/>
          <p:nvPr/>
        </p:nvSpPr>
        <p:spPr>
          <a:xfrm>
            <a:off x="4165600" y="6356350"/>
            <a:ext cx="3860800" cy="365125"/>
          </a:xfrm>
          <a:prstGeom prst="rect"/>
          <a:noFill/>
          <a:ln w="9525">
            <a:noFill/>
          </a:ln>
        </p:spPr>
        <p:txBody>
          <a:bodyPr anchor="ctr" anchorCtr="0" wrap="none"/>
          <a:p>
            <a:pPr eaLnBrk="1" lvl="0">
              <a:lnSpc>
                <a:spcPct val="93000"/>
              </a:lnSpc>
              <a:buClr>
                <a:srgbClr val="000000"/>
              </a:buClr>
              <a:buSzPct val="100000"/>
              <a:buFont typeface="Times New Roman" panose="02020603050405020304" pitchFamily="18" charset="0"/>
            </a:pPr>
            <a:endParaRPr altLang="en-US" dirty="0" lang="en-US">
              <a:latin typeface="Arial" panose="020B0604020202020204" pitchFamily="34" charset="0"/>
            </a:endParaRPr>
          </a:p>
        </p:txBody>
      </p:sp>
      <p:sp>
        <p:nvSpPr>
          <p:cNvPr id="1048596" name="Rectangle 5"/>
          <p:cNvSpPr>
            <a:spLocks noGrp="1" noChangeArrowheads="1"/>
          </p:cNvSpPr>
          <p:nvPr>
            <p:ph type="sldNum"/>
          </p:nvPr>
        </p:nvSpPr>
        <p:spPr bwMode="auto">
          <a:xfrm>
            <a:off x="8737600" y="6356350"/>
            <a:ext cx="2843213" cy="363538"/>
          </a:xfrm>
          <a:prstGeom prst="rect"/>
          <a:noFill/>
          <a:ln w="9525" cap="flat">
            <a:noFill/>
            <a:round/>
          </a:ln>
          <a:effectLst/>
        </p:spPr>
        <p:txBody>
          <a:bodyPr anchor="ctr" anchorCtr="0" bIns="45720" compatLnSpc="1" lIns="91440" numCol="1" rIns="91440" tIns="45720" vert="horz" wrap="square"/>
          <a:lstStyle>
            <a:lvl1pPr algn="r">
              <a:buFont typeface="Times New Roman" panose="02020603050405020304" pitchFamily="18" charset="0"/>
              <a:defRPr sz="1200">
                <a:solidFill>
                  <a:srgbClr val="8B8B8B"/>
                </a:solidFill>
                <a:latin typeface="Calibri" panose="020F0502020204030204" pitchFamily="34" charset="0"/>
                <a:ea typeface="DejaVu Sans"/>
              </a:defRPr>
            </a:lvl1pPr>
          </a:lstStyle>
          <a:p>
            <a:pPr eaLnBrk="1" hangingPunct="1" lvl="0">
              <a:buClr>
                <a:srgbClr val="000000"/>
              </a:buClr>
              <a:buSzPct val="100000"/>
              <a:buNone/>
            </a:pPr>
            <a:fld id="{9A0DB2DC-4C9A-4742-B13C-FB6460FD3503}" type="slidenum">
              <a:rPr altLang="en-US" dirty="0" lang="en-US"/>
            </a:fld>
            <a:endParaRPr altLang="en-US" dirty="0" lang="en-US"/>
          </a:p>
        </p:txBody>
      </p:sp>
    </p:spTree>
  </p:cSld>
  <p:clrMap accent1="accent1" accent2="accent2" accent3="accent3" accent4="accent4" accent5="accent5" accent6="accent6" bg1="lt1" bg2="lt2" tx1="dk1" tx2="dk2"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1" ftr="0" hdr="0" sldNum="0"/>
  <p:txStyles>
    <p:titleStyle>
      <a:lvl1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2pPr>
      <a:lvl3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3pPr>
      <a:lvl4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4pPr>
      <a:lvl5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5pPr>
      <a:lvl6pPr algn="l" defTabSz="457200" fontAlgn="base" indent="-228600" marL="25146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6pPr>
      <a:lvl7pPr algn="l" defTabSz="457200" fontAlgn="base" indent="-228600" marL="29718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7pPr>
      <a:lvl8pPr algn="l" defTabSz="457200" fontAlgn="base" indent="-228600" marL="34290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8pPr>
      <a:lvl9pPr algn="l" defTabSz="457200" fontAlgn="base" indent="-228600" marL="38862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9pPr>
    </p:titleStyle>
    <p:body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algn="l" defTabSz="457200" fontAlgn="base" indent="-228600" marL="25146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algn="l" defTabSz="457200" fontAlgn="base" indent="-228600" marL="29718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algn="l" defTabSz="457200" fontAlgn="base" indent="-228600" marL="34290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algn="l" defTabSz="457200" fontAlgn="base" indent="-228600" marL="38862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14.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4.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p:grpSpPr>
      <p:sp>
        <p:nvSpPr>
          <p:cNvPr id="1048584" name="Rectangle 1"/>
          <p:cNvSpPr>
            <a:spLocks noGrp="1"/>
          </p:cNvSpPr>
          <p:nvPr>
            <p:ph type="subTitle" idx="4294967295"/>
          </p:nvPr>
        </p:nvSpPr>
        <p:spPr>
          <a:xfrm>
            <a:off x="95250" y="5600700"/>
            <a:ext cx="3168650" cy="1057275"/>
          </a:xfrm>
          <a:solidFill>
            <a:srgbClr val="FFFFFF">
              <a:alpha val="100000"/>
            </a:srgbClr>
          </a:solidFill>
        </p:spPr>
        <p:txBody>
          <a:bodyPr anchor="t" anchorCtr="0" bIns="45720" lIns="91440" rIns="91440" tIns="45720" vert="horz" wrap="square"/>
          <a:lstStyle>
            <a:lvl1pPr algn="ctr" indent="0" lvl="0" marL="0">
              <a:buClr>
                <a:srgbClr val="000000"/>
              </a:buClr>
              <a:buSzPct val="100000"/>
              <a:buFont typeface="Times New Roman" panose="02020603050405020304" pitchFamily="18" charset="0"/>
              <a:buNone/>
            </a:lvl1pPr>
            <a:lvl2pPr algn="ctr" indent="0" lvl="1" marL="457200">
              <a:buClr>
                <a:srgbClr val="000000"/>
              </a:buClr>
              <a:buSzPct val="100000"/>
              <a:buFont typeface="Times New Roman" panose="02020603050405020304" pitchFamily="18" charset="0"/>
              <a:buNone/>
            </a:lvl2pPr>
            <a:lvl3pPr algn="ctr" indent="0" lvl="2" marL="914400">
              <a:buClr>
                <a:srgbClr val="000000"/>
              </a:buClr>
              <a:buSzPct val="100000"/>
              <a:buFont typeface="Times New Roman" panose="02020603050405020304" pitchFamily="18" charset="0"/>
              <a:buNone/>
            </a:lvl3pPr>
            <a:lvl4pPr algn="ctr" indent="0" lvl="3" marL="1371600">
              <a:buClr>
                <a:srgbClr val="000000"/>
              </a:buClr>
              <a:buSzPct val="100000"/>
              <a:buFont typeface="Times New Roman" panose="02020603050405020304" pitchFamily="18" charset="0"/>
              <a:buNone/>
            </a:lvl4pPr>
            <a:lvl5pPr algn="ctr" indent="0" lvl="4" marL="1828800">
              <a:buClr>
                <a:srgbClr val="000000"/>
              </a:buClr>
              <a:buSzPct val="100000"/>
              <a:buFont typeface="Times New Roman" panose="02020603050405020304" pitchFamily="18" charset="0"/>
              <a:buNone/>
            </a:lvl5pPr>
          </a:lstStyle>
          <a:p>
            <a:pPr algn="just" defTabSz="457200" eaLnBrk="1" hangingPunct="1" lvl="0">
              <a:lnSpc>
                <a:spcPct val="100000"/>
              </a:lnSpc>
              <a:spcBef>
                <a:spcPct val="0"/>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2400" lang="en-US">
                <a:solidFill>
                  <a:schemeClr val="tx1"/>
                </a:solidFill>
                <a:latin typeface="Arial Narrow" panose="020B0606020202030204" pitchFamily="34" charset="0"/>
                <a:cs typeface="Arial" panose="020B0604020202020204" pitchFamily="34" charset="0"/>
              </a:rPr>
              <a:t>PRESENTED</a:t>
            </a:r>
            <a:endParaRPr altLang="en-US" b="1" dirty="0" sz="2400" lang="en-US">
              <a:solidFill>
                <a:schemeClr val="tx1"/>
              </a:solidFill>
              <a:latin typeface="Arial Narrow" panose="020B0606020202030204" pitchFamily="34" charset="0"/>
              <a:cs typeface="Arial" panose="020B0604020202020204" pitchFamily="34" charset="0"/>
            </a:endParaRPr>
          </a:p>
          <a:p>
            <a:pPr algn="just" defTabSz="457200" eaLnBrk="1" hangingPunct="1" lvl="0">
              <a:lnSpc>
                <a:spcPct val="100000"/>
              </a:lnSpc>
              <a:spcBef>
                <a:spcPct val="0"/>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2400" lang="en-US">
                <a:solidFill>
                  <a:schemeClr val="tx1"/>
                </a:solidFill>
                <a:latin typeface="Arial Narrow" panose="020B0606020202030204" pitchFamily="34" charset="0"/>
                <a:cs typeface="Arial" panose="020B0604020202020204" pitchFamily="34" charset="0"/>
              </a:rPr>
              <a:t>DhanaKiran G</a:t>
            </a:r>
            <a:endParaRPr altLang="en-US" b="1" dirty="0" sz="2400" lang="en-US">
              <a:solidFill>
                <a:schemeClr val="tx1"/>
              </a:solidFill>
              <a:latin typeface="Arial Narrow" panose="020B0606020202030204" pitchFamily="34" charset="0"/>
              <a:cs typeface="Arial" panose="020B0604020202020204" pitchFamily="34" charset="0"/>
            </a:endParaRPr>
          </a:p>
          <a:p>
            <a:pPr algn="just" defTabSz="457200" eaLnBrk="1" hangingPunct="1" lvl="0">
              <a:lnSpc>
                <a:spcPct val="100000"/>
              </a:lnSpc>
              <a:spcBef>
                <a:spcPct val="0"/>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2400" lang="en-US">
                <a:solidFill>
                  <a:schemeClr val="tx1"/>
                </a:solidFill>
                <a:latin typeface="Arial Narrow" panose="020B0606020202030204" pitchFamily="34" charset="0"/>
                <a:cs typeface="Arial" panose="020B0604020202020204" pitchFamily="34" charset="0"/>
              </a:rPr>
              <a:t>230381171-0421025</a:t>
            </a:r>
            <a:endParaRPr altLang="en-US" dirty="0" sz="1800" lang="en-US">
              <a:solidFill>
                <a:srgbClr val="8B8B8B"/>
              </a:solidFill>
              <a:latin typeface="Arial" panose="020B0604020202020204" pitchFamily="34" charset="0"/>
              <a:ea typeface="Arial" panose="020B0604020202020204" pitchFamily="34" charset="0"/>
            </a:endParaRPr>
          </a:p>
        </p:txBody>
      </p:sp>
      <p:sp>
        <p:nvSpPr>
          <p:cNvPr id="1048585" name="Rectangle 2"/>
          <p:cNvSpPr/>
          <p:nvPr/>
        </p:nvSpPr>
        <p:spPr>
          <a:xfrm>
            <a:off x="1679575" y="-1684337"/>
            <a:ext cx="3543300" cy="3514725"/>
          </a:xfrm>
          <a:prstGeom prst="rect"/>
          <a:noFill/>
          <a:ln w="9525">
            <a:noFill/>
          </a:ln>
        </p:spPr>
        <p:txBody>
          <a:bodyPr anchor="ctr" anchorCtr="0" wrap="none"/>
          <a:p>
            <a:pPr eaLnBrk="1">
              <a:lnSpc>
                <a:spcPct val="93000"/>
              </a:lnSpc>
              <a:buClr>
                <a:srgbClr val="000000"/>
              </a:buClr>
              <a:buSzPct val="100000"/>
              <a:buFont typeface="Times New Roman" panose="02020603050405020304" pitchFamily="18" charset="0"/>
            </a:pPr>
            <a:endParaRPr altLang="en-US" dirty="0" lang="en-US">
              <a:latin typeface="Arial" panose="020B0604020202020204" pitchFamily="34" charset="0"/>
            </a:endParaRPr>
          </a:p>
        </p:txBody>
      </p:sp>
      <p:pic>
        <p:nvPicPr>
          <p:cNvPr id="2097152" name="Picture 3"/>
          <p:cNvPicPr>
            <a:picLocks noChangeAspect="1"/>
          </p:cNvPicPr>
          <p:nvPr/>
        </p:nvPicPr>
        <p:blipFill>
          <a:blip xmlns:r="http://schemas.openxmlformats.org/officeDocument/2006/relationships" r:embed="rId1"/>
          <a:stretch>
            <a:fillRect/>
          </a:stretch>
        </p:blipFill>
        <p:spPr>
          <a:xfrm>
            <a:off x="187325" y="73025"/>
            <a:ext cx="1066800" cy="1057275"/>
          </a:xfrm>
          <a:prstGeom prst="rect"/>
          <a:noFill/>
          <a:ln w="9525">
            <a:noFill/>
          </a:ln>
        </p:spPr>
      </p:pic>
      <p:sp>
        <p:nvSpPr>
          <p:cNvPr id="1048586" name="Rectangle 4"/>
          <p:cNvSpPr/>
          <p:nvPr/>
        </p:nvSpPr>
        <p:spPr>
          <a:xfrm>
            <a:off x="1382713" y="236538"/>
            <a:ext cx="9424987" cy="801200"/>
          </a:xfrm>
          <a:prstGeom prst="rect"/>
          <a:noFill/>
          <a:ln w="9525">
            <a:noFill/>
          </a:ln>
        </p:spPr>
        <p:txBody>
          <a:bodyPr bIns="45000" lIns="90000" rIns="90000" tIns="45000">
            <a:spAutoFit/>
          </a:bodyPr>
          <a:p>
            <a:pPr algn="ctr" defTabSz="457200" eaLnBrk="1" hangingPunct="1">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r>
              <a:rPr altLang="en-US" b="1" dirty="0" sz="2800" lang="en-US">
                <a:solidFill>
                  <a:srgbClr val="FF0066"/>
                </a:solidFill>
                <a:latin typeface="Arial" panose="020B0604020202020204" pitchFamily="34" charset="0"/>
                <a:cs typeface="Arial" panose="020B0604020202020204" pitchFamily="34" charset="0"/>
              </a:rPr>
              <a:t>K.RAMAKRISHNAN COLLEGE OF TECHNOLOGY</a:t>
            </a:r>
            <a:endParaRPr altLang="en-US" b="1" dirty="0" sz="2800" lang="en-US">
              <a:solidFill>
                <a:srgbClr val="FF0066"/>
              </a:solidFill>
              <a:latin typeface="Arial" panose="020B0604020202020204" pitchFamily="34" charset="0"/>
              <a:cs typeface="Arial" panose="020B0604020202020204" pitchFamily="34" charset="0"/>
            </a:endParaRPr>
          </a:p>
          <a:p>
            <a:pPr algn="ctr" defTabSz="457200" eaLnBrk="1" hangingPunct="1">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r>
              <a:rPr altLang="en-US" b="1" dirty="0" sz="2800" lang="en-US">
                <a:solidFill>
                  <a:srgbClr val="FF0066"/>
                </a:solidFill>
                <a:latin typeface="Arial" panose="020B0604020202020204" pitchFamily="34" charset="0"/>
                <a:cs typeface="Arial" panose="020B0604020202020204" pitchFamily="34" charset="0"/>
              </a:rPr>
              <a:t>(AUTONOMOUS), TRICHY.</a:t>
            </a:r>
            <a:endParaRPr altLang="en-US" b="1" dirty="0" sz="2800" lang="en-US">
              <a:solidFill>
                <a:srgbClr val="0000FF"/>
              </a:solidFill>
              <a:latin typeface="Arial" panose="020B0604020202020204" pitchFamily="34" charset="0"/>
              <a:ea typeface="Arial" panose="020B0604020202020204" pitchFamily="34" charset="0"/>
            </a:endParaRPr>
          </a:p>
        </p:txBody>
      </p:sp>
      <p:pic>
        <p:nvPicPr>
          <p:cNvPr id="2097153" name="Picture 5"/>
          <p:cNvPicPr>
            <a:picLocks noChangeAspect="1"/>
          </p:cNvPicPr>
          <p:nvPr/>
        </p:nvPicPr>
        <p:blipFill>
          <a:blip xmlns:r="http://schemas.openxmlformats.org/officeDocument/2006/relationships" r:embed="rId2"/>
          <a:stretch>
            <a:fillRect/>
          </a:stretch>
        </p:blipFill>
        <p:spPr>
          <a:xfrm>
            <a:off x="10866438" y="160338"/>
            <a:ext cx="1154112" cy="1103312"/>
          </a:xfrm>
          <a:prstGeom prst="rect"/>
          <a:noFill/>
          <a:ln w="9525">
            <a:noFill/>
          </a:ln>
        </p:spPr>
      </p:pic>
      <p:sp>
        <p:nvSpPr>
          <p:cNvPr id="1048587" name="Rectangle 1"/>
          <p:cNvSpPr txBox="1">
            <a:spLocks noChangeArrowheads="1"/>
          </p:cNvSpPr>
          <p:nvPr/>
        </p:nvSpPr>
        <p:spPr bwMode="auto">
          <a:xfrm>
            <a:off x="8688388" y="5468938"/>
            <a:ext cx="3059113" cy="1082675"/>
          </a:xfrm>
          <a:prstGeom prst="rect"/>
          <a:solidFill>
            <a:srgbClr val="FFFFFF"/>
          </a:solidFill>
          <a:ln>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algn="l" defTabSz="457200" fontAlgn="base" indent="-228600" marL="25146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algn="l" defTabSz="457200" fontAlgn="base" indent="-228600" marL="29718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algn="l" defTabSz="457200" fontAlgn="base" indent="-228600" marL="34290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algn="l" defTabSz="457200" fontAlgn="base" indent="-228600" marL="38862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a:lstStyle>
          <a:p>
            <a:pPr algn="just"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aseline="0" b="1" cap="none" dirty="0" sz="2400" i="0" kern="0" kumimoji="0" lang="en-US" noProof="0" normalizeH="0" spc="0" strike="noStrike" u="none">
                <a:ln>
                  <a:noFill/>
                </a:ln>
                <a:solidFill>
                  <a:schemeClr val="tx1"/>
                </a:solidFill>
                <a:effectLst/>
                <a:uLnTx/>
                <a:uFillTx/>
                <a:latin typeface="Arial Narrow" panose="020B0606020202030204" pitchFamily="34" charset="0"/>
                <a:ea typeface="+mn-ea"/>
                <a:cs typeface="Arial" panose="020B0604020202020204" pitchFamily="34" charset="0"/>
              </a:rPr>
              <a:t>SUPERVISOR</a:t>
            </a:r>
            <a:endParaRPr altLang="en-US" baseline="0" b="1" cap="none" dirty="0" sz="2400" i="0" kern="0" kumimoji="0" lang="en-US" noProof="0" normalizeH="0" spc="0" strike="noStrike" u="none">
              <a:ln>
                <a:noFill/>
              </a:ln>
              <a:solidFill>
                <a:schemeClr val="tx1"/>
              </a:solidFill>
              <a:effectLst/>
              <a:uLnTx/>
              <a:uFillTx/>
              <a:latin typeface="Arial Narrow" panose="020B0606020202030204" pitchFamily="34" charset="0"/>
              <a:ea typeface="+mn-ea"/>
              <a:cs typeface="Arial" panose="020B0604020202020204" pitchFamily="34" charset="0"/>
            </a:endParaRPr>
          </a:p>
          <a:p>
            <a:pPr algn="just"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aseline="0" b="1" cap="none" dirty="0" sz="2400" i="0" kern="0" kumimoji="0" lang="en-US" noProof="0" normalizeH="0" spc="0" strike="noStrike" u="none">
                <a:ln>
                  <a:noFill/>
                </a:ln>
                <a:solidFill>
                  <a:schemeClr val="tx1"/>
                </a:solidFill>
                <a:effectLst/>
                <a:uLnTx/>
                <a:uFillTx/>
                <a:latin typeface="Arial Narrow" panose="020B0606020202030204" pitchFamily="34" charset="0"/>
                <a:ea typeface="+mn-ea"/>
                <a:cs typeface="Arial" panose="020B0604020202020204" pitchFamily="34" charset="0"/>
              </a:rPr>
              <a:t>Mr. M. Saravanan, M.E.,</a:t>
            </a:r>
            <a:endParaRPr altLang="en-US" baseline="0" b="1" cap="none" dirty="0" sz="2400" i="0" kern="0" kumimoji="0" lang="en-US" noProof="0" normalizeH="0" spc="0" strike="noStrike" u="none">
              <a:ln>
                <a:noFill/>
              </a:ln>
              <a:solidFill>
                <a:schemeClr val="tx1"/>
              </a:solidFill>
              <a:effectLst/>
              <a:uLnTx/>
              <a:uFillTx/>
              <a:latin typeface="Arial Narrow" panose="020B0606020202030204" pitchFamily="34" charset="0"/>
              <a:ea typeface="+mn-ea"/>
              <a:cs typeface="Arial" panose="020B0604020202020204" pitchFamily="34" charset="0"/>
            </a:endParaRPr>
          </a:p>
          <a:p>
            <a:pPr algn="just"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aseline="0" b="1" cap="none" dirty="0" sz="2400" i="0" kern="0" kumimoji="0" lang="en-US" noProof="0" normalizeH="0" spc="0" strike="noStrike" u="none">
                <a:ln>
                  <a:noFill/>
                </a:ln>
                <a:solidFill>
                  <a:schemeClr val="tx1"/>
                </a:solidFill>
                <a:effectLst/>
                <a:uLnTx/>
                <a:uFillTx/>
                <a:latin typeface="Arial Narrow" panose="020B0606020202030204" pitchFamily="34" charset="0"/>
                <a:ea typeface="+mn-ea"/>
                <a:cs typeface="Arial" panose="020B0604020202020204" pitchFamily="34" charset="0"/>
              </a:rPr>
              <a:t>AP/CSE.</a:t>
            </a:r>
            <a:endParaRPr altLang="en-US" baseline="0" b="0" cap="none" dirty="0" sz="1800" i="0" kern="0" kumimoji="0" lang="en-US" noProof="0" normalizeH="0" spc="0" strike="noStrike" u="none">
              <a:ln>
                <a:noFill/>
              </a:ln>
              <a:solidFill>
                <a:srgbClr val="8B8B8B"/>
              </a:solidFill>
              <a:effectLst/>
              <a:uLnTx/>
              <a:uFillTx/>
              <a:latin typeface="Arial" panose="020B0604020202020204" pitchFamily="34" charset="0"/>
              <a:ea typeface="+mn-ea"/>
              <a:cs typeface="Arial" panose="020B0604020202020204" pitchFamily="34" charset="0"/>
            </a:endParaRPr>
          </a:p>
        </p:txBody>
      </p:sp>
      <p:sp>
        <p:nvSpPr>
          <p:cNvPr id="1048588" name="TextBox 3"/>
          <p:cNvSpPr txBox="1"/>
          <p:nvPr/>
        </p:nvSpPr>
        <p:spPr>
          <a:xfrm>
            <a:off x="3048000" y="2979738"/>
            <a:ext cx="6096000" cy="599441"/>
          </a:xfrm>
          <a:prstGeom prst="rect"/>
          <a:noFill/>
          <a:ln w="9525">
            <a:noFill/>
          </a:ln>
        </p:spPr>
        <p:txBody>
          <a:bodyPr>
            <a:spAutoFit/>
          </a:bodyPr>
          <a:p>
            <a:pPr algn="ctr" defTabSz="457200" eaLnBrk="1" hangingPunct="1">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4000" lang="en-US">
                <a:latin typeface="Arial Narrow" panose="020B0606020202030204" pitchFamily="34" charset="0"/>
                <a:cs typeface="Arial" panose="020B0604020202020204" pitchFamily="34" charset="0"/>
              </a:rPr>
              <a:t> SNAKE GAME IN JAVA</a:t>
            </a:r>
            <a:endParaRPr altLang="en-US" dirty="0" sz="3200" lang="en-US">
              <a:solidFill>
                <a:srgbClr val="8B8B8B"/>
              </a:solidFill>
              <a:latin typeface="Arial" panose="020B0604020202020204" pitchFamily="34" charset="0"/>
              <a:ea typeface="Arial" panose="020B0604020202020204" pitchFamily="34" charset="0"/>
            </a:endParaRPr>
          </a:p>
        </p:txBody>
      </p:sp>
    </p:spTree>
  </p:cSld>
  <p:clrMapOvr>
    <a:masterClrMapping/>
  </p:clrMapOvr>
  <p:transition spd="slow"/>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p:grpSpPr>
      <p:sp>
        <p:nvSpPr>
          <p:cNvPr id="1048641" name="Rectangle 1"/>
          <p:cNvSpPr>
            <a:spLocks noGrp="1"/>
          </p:cNvSpPr>
          <p:nvPr>
            <p:ph type="title"/>
          </p:nvPr>
        </p:nvSpPr>
        <p:spPr>
          <a:xfrm>
            <a:off x="1981200" y="190500"/>
            <a:ext cx="8229600" cy="758825"/>
          </a:xfrm>
        </p:spPr>
        <p:txBody>
          <a:bodyPr anchor="ctr" anchorCtr="0" bIns="45720" lIns="91440" rIns="91440" tIns="45720" vert="horz" wrap="square"/>
          <a:p>
            <a:pPr algn="ctr" eaLnBrk="1" hangingPunct="1">
              <a:lnSpc>
                <a:spcPct val="150000"/>
              </a:lnSpc>
            </a:pPr>
            <a:r>
              <a:rPr altLang="en-US" b="1" dirty="0" sz="3200" lang="en-US"/>
              <a:t>RESULTS AND DISCUSSION</a:t>
            </a:r>
            <a:endParaRPr altLang="en-US" b="1" dirty="0" sz="3200" lang="en-US"/>
          </a:p>
        </p:txBody>
      </p:sp>
      <p:sp>
        <p:nvSpPr>
          <p:cNvPr id="1048642" name="Text Box 2"/>
          <p:cNvSpPr txBox="1"/>
          <p:nvPr/>
        </p:nvSpPr>
        <p:spPr>
          <a:xfrm>
            <a:off x="119380" y="1220788"/>
            <a:ext cx="12187238" cy="5637212"/>
          </a:xfrm>
          <a:prstGeom prst="rect"/>
          <a:noFill/>
          <a:ln w="9525">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ctr"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endParaRPr altLang="en-US" b="1" dirty="0" sz="3000" lang="en-US">
              <a:solidFill>
                <a:schemeClr val="tx1"/>
              </a:solidFill>
              <a:latin typeface="Arial" panose="020B0604020202020204" pitchFamily="34" charset="0"/>
            </a:endParaRPr>
          </a:p>
        </p:txBody>
      </p:sp>
      <p:pic>
        <p:nvPicPr>
          <p:cNvPr id="2097171" name="Picture 3"/>
          <p:cNvPicPr>
            <a:picLocks noChangeAspect="1"/>
          </p:cNvPicPr>
          <p:nvPr/>
        </p:nvPicPr>
        <p:blipFill>
          <a:blip xmlns:r="http://schemas.openxmlformats.org/officeDocument/2006/relationships" r:embed="rId1"/>
          <a:stretch>
            <a:fillRect/>
          </a:stretch>
        </p:blipFill>
        <p:spPr>
          <a:xfrm>
            <a:off x="168275" y="57150"/>
            <a:ext cx="1066800" cy="1057275"/>
          </a:xfrm>
          <a:prstGeom prst="rect"/>
          <a:noFill/>
          <a:ln w="9525">
            <a:noFill/>
          </a:ln>
        </p:spPr>
      </p:pic>
      <p:pic>
        <p:nvPicPr>
          <p:cNvPr id="2097172" name="Picture 5"/>
          <p:cNvPicPr>
            <a:picLocks noChangeAspect="1"/>
          </p:cNvPicPr>
          <p:nvPr/>
        </p:nvPicPr>
        <p:blipFill>
          <a:blip xmlns:r="http://schemas.openxmlformats.org/officeDocument/2006/relationships" r:embed="rId2"/>
          <a:stretch>
            <a:fillRect/>
          </a:stretch>
        </p:blipFill>
        <p:spPr>
          <a:xfrm>
            <a:off x="11033125" y="117475"/>
            <a:ext cx="1154113" cy="1103313"/>
          </a:xfrm>
          <a:prstGeom prst="rect"/>
          <a:noFill/>
          <a:ln w="9525">
            <a:noFill/>
          </a:ln>
        </p:spPr>
      </p:pic>
      <p:pic>
        <p:nvPicPr>
          <p:cNvPr id="2097173" name="Picture 2" descr="Screenshot 2024-11-30 195517"/>
          <p:cNvPicPr>
            <a:picLocks noChangeAspect="1"/>
          </p:cNvPicPr>
          <p:nvPr/>
        </p:nvPicPr>
        <p:blipFill>
          <a:blip xmlns:r="http://schemas.openxmlformats.org/officeDocument/2006/relationships" r:embed="rId3"/>
          <a:stretch>
            <a:fillRect/>
          </a:stretch>
        </p:blipFill>
        <p:spPr>
          <a:xfrm>
            <a:off x="1487805" y="1268730"/>
            <a:ext cx="4441825" cy="2506345"/>
          </a:xfrm>
          <a:prstGeom prst="rect"/>
        </p:spPr>
      </p:pic>
      <p:pic>
        <p:nvPicPr>
          <p:cNvPr id="2097174" name="Picture 3" descr="Screenshot 2024-11-30 195650"/>
          <p:cNvPicPr>
            <a:picLocks noChangeAspect="1"/>
          </p:cNvPicPr>
          <p:nvPr/>
        </p:nvPicPr>
        <p:blipFill>
          <a:blip xmlns:r="http://schemas.openxmlformats.org/officeDocument/2006/relationships" r:embed="rId4"/>
          <a:stretch>
            <a:fillRect/>
          </a:stretch>
        </p:blipFill>
        <p:spPr>
          <a:xfrm>
            <a:off x="6456045" y="1196340"/>
            <a:ext cx="4145280" cy="2578735"/>
          </a:xfrm>
          <a:prstGeom prst="rect"/>
        </p:spPr>
      </p:pic>
      <p:pic>
        <p:nvPicPr>
          <p:cNvPr id="2097175" name="Picture 4" descr="Screenshot 2024-11-30 195558"/>
          <p:cNvPicPr>
            <a:picLocks noChangeAspect="1"/>
          </p:cNvPicPr>
          <p:nvPr/>
        </p:nvPicPr>
        <p:blipFill>
          <a:blip xmlns:r="http://schemas.openxmlformats.org/officeDocument/2006/relationships" r:embed="rId5"/>
          <a:stretch>
            <a:fillRect/>
          </a:stretch>
        </p:blipFill>
        <p:spPr>
          <a:xfrm>
            <a:off x="3733800" y="3789045"/>
            <a:ext cx="4724400" cy="2637155"/>
          </a:xfrm>
          <a:prstGeom prst="rect"/>
        </p:spPr>
      </p:pic>
    </p:spTree>
  </p:cSld>
  <p:clrMapOvr>
    <a:masterClrMapping/>
  </p:clrMapOvr>
  <p:transition spd="slow"/>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p:grpSpPr>
      <p:sp>
        <p:nvSpPr>
          <p:cNvPr id="1048646" name="Rectangle 1"/>
          <p:cNvSpPr>
            <a:spLocks noGrp="1"/>
          </p:cNvSpPr>
          <p:nvPr>
            <p:ph type="title"/>
          </p:nvPr>
        </p:nvSpPr>
        <p:spPr>
          <a:xfrm>
            <a:off x="1774825" y="2492375"/>
            <a:ext cx="8229600" cy="760413"/>
          </a:xfrm>
        </p:spPr>
        <p:txBody>
          <a:bodyPr anchor="ctr" anchorCtr="0" bIns="45720" lIns="91440" rIns="91440" tIns="45720" vert="horz" wrap="square"/>
          <a:p>
            <a:pPr algn="ctr" eaLnBrk="1" hangingPunct="1">
              <a:lnSpc>
                <a:spcPct val="150000"/>
              </a:lnSpc>
            </a:pPr>
            <a:r>
              <a:rPr altLang="en-US" b="1" dirty="0" sz="4800" lang="en-US"/>
              <a:t>QUERIES ?</a:t>
            </a:r>
            <a:endParaRPr altLang="en-US" b="1" dirty="0" sz="4800" lang="en-US"/>
          </a:p>
        </p:txBody>
      </p:sp>
    </p:spTree>
  </p:cSld>
  <p:clrMapOvr>
    <a:masterClrMapping/>
  </p:clrMapOvr>
  <p:transition spd="slow"/>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p:grpSpPr>
      <p:sp>
        <p:nvSpPr>
          <p:cNvPr id="1048601" name="Rectangle 1"/>
          <p:cNvSpPr>
            <a:spLocks noGrp="1"/>
          </p:cNvSpPr>
          <p:nvPr>
            <p:ph type="title"/>
          </p:nvPr>
        </p:nvSpPr>
        <p:spPr>
          <a:xfrm>
            <a:off x="1981200" y="190500"/>
            <a:ext cx="8229600" cy="758825"/>
          </a:xfrm>
        </p:spPr>
        <p:txBody>
          <a:bodyPr anchor="ctr" anchorCtr="0" bIns="45720" lIns="91440" rIns="91440" tIns="45720" vert="horz" wrap="square"/>
          <a:p>
            <a:pPr algn="ctr" defTabSz="457200" eaLnBrk="1" hangingPunct="1">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Arial" panose="020B0604020202020204" pitchFamily="34" charset="0"/>
                <a:cs typeface="Arial" panose="020B0604020202020204" pitchFamily="34" charset="0"/>
              </a:rPr>
              <a:t>PRESENTATION OVERVIEW</a:t>
            </a:r>
            <a:endParaRPr altLang="en-US" b="1" dirty="0" sz="3000" lang="en-US">
              <a:latin typeface="Arial" panose="020B0604020202020204" pitchFamily="34" charset="0"/>
              <a:ea typeface="Arial" panose="020B0604020202020204" pitchFamily="34" charset="0"/>
            </a:endParaRPr>
          </a:p>
        </p:txBody>
      </p:sp>
      <p:sp>
        <p:nvSpPr>
          <p:cNvPr id="1048602" name="Text Box 2"/>
          <p:cNvSpPr txBox="1"/>
          <p:nvPr/>
        </p:nvSpPr>
        <p:spPr>
          <a:xfrm>
            <a:off x="623888" y="1412875"/>
            <a:ext cx="11187112" cy="5040313"/>
          </a:xfrm>
          <a:prstGeom prst="rect"/>
          <a:noFill/>
          <a:ln w="9525">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just" defTabSz="457200" eaLnBrk="1" hangingPunct="1" indent="-457200" lvl="0" marL="457200">
              <a:lnSpc>
                <a:spcPct val="150000"/>
              </a:lnSpc>
              <a:spcBef>
                <a:spcPct val="0"/>
              </a:spcBef>
              <a:buFont typeface="Calibri" panose="020F0502020204030204"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latin typeface="Arial Narrow" panose="020B0606020202030204" pitchFamily="34" charset="0"/>
                <a:cs typeface="Arial Narrow" panose="020B0606020202030204" pitchFamily="34" charset="0"/>
              </a:rPr>
              <a:t>Objective</a:t>
            </a:r>
            <a:endParaRPr altLang="en-US" b="1" dirty="0" sz="2400" lang="en-US">
              <a:latin typeface="Arial Narrow" panose="020B0606020202030204" pitchFamily="34" charset="0"/>
              <a:cs typeface="Arial Narrow" panose="020B0606020202030204" pitchFamily="34" charset="0"/>
            </a:endParaRPr>
          </a:p>
          <a:p>
            <a:pPr algn="just" defTabSz="457200" eaLnBrk="1" hangingPunct="1" indent="-457200" lvl="0" marL="457200">
              <a:lnSpc>
                <a:spcPct val="150000"/>
              </a:lnSpc>
              <a:spcBef>
                <a:spcPct val="0"/>
              </a:spcBef>
              <a:buFont typeface="Calibri" panose="020F0502020204030204"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latin typeface="Arial Narrow" panose="020B0606020202030204" pitchFamily="34" charset="0"/>
                <a:cs typeface="Arial Narrow" panose="020B0606020202030204" pitchFamily="34" charset="0"/>
              </a:rPr>
              <a:t>Project Introduction</a:t>
            </a:r>
            <a:endParaRPr altLang="en-US" b="1" dirty="0" sz="2400" lang="en-US">
              <a:latin typeface="Arial Narrow" panose="020B0606020202030204" pitchFamily="34" charset="0"/>
              <a:cs typeface="Arial Narrow" panose="020B0606020202030204" pitchFamily="34" charset="0"/>
            </a:endParaRPr>
          </a:p>
          <a:p>
            <a:pPr algn="just" defTabSz="457200" eaLnBrk="1" hangingPunct="1" indent="-457200" lvl="0" marL="457200">
              <a:lnSpc>
                <a:spcPct val="150000"/>
              </a:lnSpc>
              <a:spcBef>
                <a:spcPct val="0"/>
              </a:spcBef>
              <a:buFont typeface="Calibri" panose="020F0502020204030204"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latin typeface="Arial Narrow" panose="020B0606020202030204" pitchFamily="34" charset="0"/>
                <a:cs typeface="Arial Narrow" panose="020B0606020202030204" pitchFamily="34" charset="0"/>
              </a:rPr>
              <a:t>Problem Statement</a:t>
            </a:r>
            <a:endParaRPr altLang="en-US" b="1" dirty="0" sz="2400" lang="en-US">
              <a:latin typeface="Arial Narrow" panose="020B0606020202030204" pitchFamily="34" charset="0"/>
              <a:cs typeface="Arial Narrow" panose="020B0606020202030204" pitchFamily="34" charset="0"/>
            </a:endParaRPr>
          </a:p>
          <a:p>
            <a:pPr algn="just" defTabSz="457200" eaLnBrk="1" hangingPunct="1" indent="-457200" lvl="0" marL="457200">
              <a:lnSpc>
                <a:spcPct val="150000"/>
              </a:lnSpc>
              <a:spcBef>
                <a:spcPct val="0"/>
              </a:spcBef>
              <a:buFont typeface="Calibri" panose="020F0502020204030204"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latin typeface="Arial Narrow" panose="020B0606020202030204" pitchFamily="34" charset="0"/>
                <a:cs typeface="Arial Narrow" panose="020B0606020202030204" pitchFamily="34" charset="0"/>
              </a:rPr>
              <a:t>Methodologies (Programming concepts relevant to problem statement)</a:t>
            </a:r>
            <a:endParaRPr altLang="en-US" b="1" dirty="0" sz="2400" lang="en-US">
              <a:latin typeface="Arial Narrow" panose="020B0606020202030204" pitchFamily="34" charset="0"/>
              <a:cs typeface="Arial Narrow" panose="020B0606020202030204" pitchFamily="34" charset="0"/>
            </a:endParaRPr>
          </a:p>
          <a:p>
            <a:pPr algn="just" defTabSz="457200" eaLnBrk="1" hangingPunct="1" indent="-457200" lvl="0" marL="457200">
              <a:lnSpc>
                <a:spcPct val="150000"/>
              </a:lnSpc>
              <a:spcBef>
                <a:spcPct val="0"/>
              </a:spcBef>
              <a:buFont typeface="Calibri" panose="020F0502020204030204"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solidFill>
                  <a:schemeClr val="tx1"/>
                </a:solidFill>
                <a:latin typeface="Arial Narrow" panose="020B0606020202030204" pitchFamily="34" charset="0"/>
                <a:cs typeface="Arial Narrow" panose="020B0606020202030204" pitchFamily="34" charset="0"/>
              </a:rPr>
              <a:t>Architecture of the proposed system </a:t>
            </a:r>
            <a:endParaRPr altLang="en-US" b="1" dirty="0" sz="2400" lang="en-US">
              <a:solidFill>
                <a:schemeClr val="tx1"/>
              </a:solidFill>
              <a:latin typeface="Arial Narrow" panose="020B0606020202030204" pitchFamily="34" charset="0"/>
              <a:cs typeface="Arial Narrow" panose="020B0606020202030204" pitchFamily="34" charset="0"/>
            </a:endParaRPr>
          </a:p>
          <a:p>
            <a:pPr algn="just" defTabSz="457200" eaLnBrk="1" hangingPunct="1" indent="-457200" lvl="0" marL="457200">
              <a:lnSpc>
                <a:spcPct val="150000"/>
              </a:lnSpc>
              <a:spcBef>
                <a:spcPct val="0"/>
              </a:spcBef>
              <a:buFont typeface="Calibri" panose="020F0502020204030204"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latin typeface="Arial Narrow" panose="020B0606020202030204" pitchFamily="34" charset="0"/>
                <a:cs typeface="Arial Narrow" panose="020B0606020202030204" pitchFamily="34" charset="0"/>
              </a:rPr>
              <a:t>List of Modules</a:t>
            </a:r>
            <a:endParaRPr altLang="en-US" b="1" dirty="0" sz="2400" lang="en-US">
              <a:latin typeface="Arial Narrow" panose="020B0606020202030204" pitchFamily="34" charset="0"/>
              <a:cs typeface="Arial Narrow" panose="020B0606020202030204" pitchFamily="34" charset="0"/>
            </a:endParaRPr>
          </a:p>
          <a:p>
            <a:pPr algn="just" defTabSz="457200" eaLnBrk="1" hangingPunct="1" indent="-457200" lvl="0" marL="457200">
              <a:lnSpc>
                <a:spcPct val="150000"/>
              </a:lnSpc>
              <a:spcBef>
                <a:spcPct val="0"/>
              </a:spcBef>
              <a:buFont typeface="Calibri" panose="020F0502020204030204"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solidFill>
                  <a:schemeClr val="tx1"/>
                </a:solidFill>
                <a:latin typeface="Arial Narrow" panose="020B0606020202030204" pitchFamily="34" charset="0"/>
                <a:cs typeface="Arial Narrow" panose="020B0606020202030204" pitchFamily="34" charset="0"/>
              </a:rPr>
              <a:t>Merits </a:t>
            </a:r>
            <a:endParaRPr altLang="en-US" b="1" dirty="0" sz="2400" lang="en-US">
              <a:solidFill>
                <a:schemeClr val="tx1"/>
              </a:solidFill>
              <a:latin typeface="Arial Narrow" panose="020B0606020202030204" pitchFamily="34" charset="0"/>
              <a:cs typeface="Arial Narrow" panose="020B0606020202030204" pitchFamily="34" charset="0"/>
            </a:endParaRPr>
          </a:p>
          <a:p>
            <a:pPr algn="just" defTabSz="457200" eaLnBrk="1" hangingPunct="1" indent="-457200" lvl="0" marL="457200">
              <a:lnSpc>
                <a:spcPct val="150000"/>
              </a:lnSpc>
              <a:spcBef>
                <a:spcPct val="0"/>
              </a:spcBef>
              <a:buFont typeface="Calibri" panose="020F0502020204030204"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solidFill>
                  <a:schemeClr val="tx1"/>
                </a:solidFill>
                <a:latin typeface="Arial Narrow" panose="020B0606020202030204" pitchFamily="34" charset="0"/>
                <a:cs typeface="Arial Narrow" panose="020B0606020202030204" pitchFamily="34" charset="0"/>
              </a:rPr>
              <a:t>Results and Discussion</a:t>
            </a:r>
            <a:endParaRPr altLang="en-US" b="1" dirty="0" sz="2400" lang="en-US">
              <a:solidFill>
                <a:schemeClr val="tx1"/>
              </a:solidFill>
              <a:latin typeface="Arial Narrow" panose="020B0606020202030204" pitchFamily="34" charset="0"/>
              <a:cs typeface="Arial Narrow" panose="020B0606020202030204" pitchFamily="34" charset="0"/>
            </a:endParaRPr>
          </a:p>
          <a:p>
            <a:pPr algn="just" defTabSz="457200" eaLnBrk="1" hangingPunct="1" indent="-457200" lvl="0" marL="457200">
              <a:lnSpc>
                <a:spcPct val="150000"/>
              </a:lnSpc>
              <a:spcBef>
                <a:spcPct val="0"/>
              </a:spcBef>
              <a:buFont typeface="Calibri" panose="020F0502020204030204"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solidFill>
                  <a:schemeClr val="tx1"/>
                </a:solidFill>
                <a:latin typeface="Arial Narrow" panose="020B0606020202030204" pitchFamily="34" charset="0"/>
                <a:cs typeface="Arial Narrow" panose="020B0606020202030204" pitchFamily="34" charset="0"/>
              </a:rPr>
              <a:t>Queries</a:t>
            </a:r>
            <a:endParaRPr altLang="en-US" b="1" dirty="0" sz="2800" lang="en-US">
              <a:solidFill>
                <a:schemeClr val="tx1"/>
              </a:solidFill>
              <a:latin typeface="Arial Narrow" panose="020B0606020202030204" pitchFamily="34" charset="0"/>
              <a:cs typeface="Arial Narrow" panose="020B0606020202030204" pitchFamily="34" charset="0"/>
            </a:endParaRPr>
          </a:p>
        </p:txBody>
      </p:sp>
      <p:pic>
        <p:nvPicPr>
          <p:cNvPr id="2097154" name="Picture 3"/>
          <p:cNvPicPr>
            <a:picLocks noChangeAspect="1"/>
          </p:cNvPicPr>
          <p:nvPr/>
        </p:nvPicPr>
        <p:blipFill>
          <a:blip xmlns:r="http://schemas.openxmlformats.org/officeDocument/2006/relationships" r:embed="rId1"/>
          <a:stretch>
            <a:fillRect/>
          </a:stretch>
        </p:blipFill>
        <p:spPr>
          <a:xfrm>
            <a:off x="168275" y="57150"/>
            <a:ext cx="1066800" cy="1057275"/>
          </a:xfrm>
          <a:prstGeom prst="rect"/>
          <a:noFill/>
          <a:ln w="9525">
            <a:noFill/>
          </a:ln>
        </p:spPr>
      </p:pic>
      <p:pic>
        <p:nvPicPr>
          <p:cNvPr id="2097155" name="Picture 5"/>
          <p:cNvPicPr>
            <a:picLocks noChangeAspect="1"/>
          </p:cNvPicPr>
          <p:nvPr/>
        </p:nvPicPr>
        <p:blipFill>
          <a:blip xmlns:r="http://schemas.openxmlformats.org/officeDocument/2006/relationships" r:embed="rId2"/>
          <a:stretch>
            <a:fillRect/>
          </a:stretch>
        </p:blipFill>
        <p:spPr>
          <a:xfrm>
            <a:off x="11033125" y="117475"/>
            <a:ext cx="1154113" cy="1103313"/>
          </a:xfrm>
          <a:prstGeom prst="rect"/>
          <a:noFill/>
          <a:ln w="9525">
            <a:noFill/>
          </a:ln>
        </p:spPr>
      </p:pic>
    </p:spTree>
  </p:cSld>
  <p:clrMapOvr>
    <a:masterClrMapping/>
  </p:clrMapOvr>
  <p:transition spd="slow"/>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p:grpSpPr>
      <p:sp>
        <p:nvSpPr>
          <p:cNvPr id="1048606" name="Rectangle 1"/>
          <p:cNvSpPr>
            <a:spLocks noGrp="1"/>
          </p:cNvSpPr>
          <p:nvPr>
            <p:ph type="title"/>
          </p:nvPr>
        </p:nvSpPr>
        <p:spPr>
          <a:xfrm>
            <a:off x="1981200" y="190500"/>
            <a:ext cx="8229600" cy="758825"/>
          </a:xfrm>
        </p:spPr>
        <p:txBody>
          <a:bodyPr anchor="ctr" anchorCtr="0" bIns="45720" lIns="91440" rIns="91440" tIns="45720" vert="horz" wrap="square"/>
          <a:p>
            <a:pPr algn="ctr" eaLnBrk="1" hangingPunct="1">
              <a:lnSpc>
                <a:spcPct val="150000"/>
              </a:lnSpc>
            </a:pPr>
            <a:r>
              <a:rPr altLang="en-US" b="1" dirty="0" sz="3200" lang="en-US">
                <a:cs typeface="Arial" panose="020B0604020202020204" pitchFamily="34" charset="0"/>
              </a:rPr>
              <a:t>OBJECTIVE</a:t>
            </a:r>
            <a:endParaRPr altLang="en-US" b="1" dirty="0" sz="3200" lang="en-US">
              <a:ea typeface="Arial" panose="020B0604020202020204" pitchFamily="34" charset="0"/>
            </a:endParaRPr>
          </a:p>
        </p:txBody>
      </p:sp>
      <p:sp>
        <p:nvSpPr>
          <p:cNvPr id="1048607" name="Text Box 2"/>
          <p:cNvSpPr txBox="1"/>
          <p:nvPr/>
        </p:nvSpPr>
        <p:spPr>
          <a:xfrm>
            <a:off x="-24765" y="1196658"/>
            <a:ext cx="12187238" cy="5637212"/>
          </a:xfrm>
          <a:prstGeom prst="rect"/>
          <a:noFill/>
          <a:ln w="9525">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just" defTabSz="457200" eaLnBrk="1" hangingPunct="1" indent="0" lvl="0" marL="0">
              <a:lnSpc>
                <a:spcPct val="140000"/>
              </a:lnSpc>
              <a:spcBef>
                <a:spcPct val="0"/>
              </a:spcBef>
              <a:buFont typeface="Calibri" panose="020F0502020204030204" pitchFamily="34" charset="0"/>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endParaRPr altLang="en-US" sz="1800" lang="en-US">
              <a:sym typeface="+mn-ea"/>
            </a:endParaRPr>
          </a:p>
          <a:p>
            <a:pPr algn="just" defTabSz="457200" eaLnBrk="1" hangingPunct="1" indent="0" lvl="0" marL="0">
              <a:lnSpc>
                <a:spcPct val="140000"/>
              </a:lnSpc>
              <a:spcBef>
                <a:spcPct val="0"/>
              </a:spcBef>
              <a:buFont typeface="Calibri" panose="020F0502020204030204" pitchFamily="34" charset="0"/>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2000" lang="en-US">
                <a:sym typeface="+mn-ea"/>
              </a:rPr>
              <a:t>The objective of this Java program is to create a functional and interactive Snake Game. Here's a clearer explanation of what the program is designed to accomplish a classic Snake Game where the player controls a snake, attempting to eat food to grow longer, while avoiding collisions with itself and the walls of the game area.</a:t>
            </a:r>
            <a:r>
              <a:rPr altLang="en-US" sz="2000" lang="en-US"/>
              <a:t>The main goal is to provide an enjoyable and challenging game experience where the player aims to grow the snake as long as possible by eating food, while avoiding collisions that would cause the game to end.</a:t>
            </a:r>
            <a:endParaRPr altLang="en-US" sz="2000" lang="en-US"/>
          </a:p>
        </p:txBody>
      </p:sp>
      <p:pic>
        <p:nvPicPr>
          <p:cNvPr id="2097156" name="Picture 3"/>
          <p:cNvPicPr>
            <a:picLocks noChangeAspect="1"/>
          </p:cNvPicPr>
          <p:nvPr/>
        </p:nvPicPr>
        <p:blipFill>
          <a:blip xmlns:r="http://schemas.openxmlformats.org/officeDocument/2006/relationships" r:embed="rId1"/>
          <a:stretch>
            <a:fillRect/>
          </a:stretch>
        </p:blipFill>
        <p:spPr>
          <a:xfrm>
            <a:off x="168275" y="57150"/>
            <a:ext cx="1066800" cy="1057275"/>
          </a:xfrm>
          <a:prstGeom prst="rect"/>
          <a:noFill/>
          <a:ln w="9525">
            <a:noFill/>
          </a:ln>
        </p:spPr>
      </p:pic>
      <p:pic>
        <p:nvPicPr>
          <p:cNvPr id="2097157" name="Picture 5"/>
          <p:cNvPicPr>
            <a:picLocks noChangeAspect="1"/>
          </p:cNvPicPr>
          <p:nvPr/>
        </p:nvPicPr>
        <p:blipFill>
          <a:blip xmlns:r="http://schemas.openxmlformats.org/officeDocument/2006/relationships" r:embed="rId2"/>
          <a:stretch>
            <a:fillRect/>
          </a:stretch>
        </p:blipFill>
        <p:spPr>
          <a:xfrm>
            <a:off x="11033125" y="117475"/>
            <a:ext cx="1154113" cy="1103313"/>
          </a:xfrm>
          <a:prstGeom prst="rect"/>
          <a:noFill/>
          <a:ln w="9525">
            <a:noFill/>
          </a:ln>
        </p:spPr>
      </p:pic>
    </p:spTree>
  </p:cSld>
  <p:clrMapOvr>
    <a:masterClrMapping/>
  </p:clrMapOvr>
  <p:transition spd="slow"/>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p:grpSpPr>
      <p:sp>
        <p:nvSpPr>
          <p:cNvPr id="1048611" name="Rectangle 1"/>
          <p:cNvSpPr>
            <a:spLocks noGrp="1"/>
          </p:cNvSpPr>
          <p:nvPr>
            <p:ph type="title"/>
          </p:nvPr>
        </p:nvSpPr>
        <p:spPr>
          <a:xfrm>
            <a:off x="1981200" y="190500"/>
            <a:ext cx="8229600" cy="758825"/>
          </a:xfrm>
        </p:spPr>
        <p:txBody>
          <a:bodyPr anchor="ctr" anchorCtr="0" bIns="45720" lIns="91440" rIns="91440" tIns="45720" vert="horz" wrap="square"/>
          <a:p>
            <a:pPr algn="ctr" eaLnBrk="1" hangingPunct="1">
              <a:lnSpc>
                <a:spcPct val="150000"/>
              </a:lnSpc>
            </a:pPr>
            <a:r>
              <a:rPr altLang="en-US" b="1" dirty="0" sz="3200" lang="en-US">
                <a:cs typeface="Arial" panose="020B0604020202020204" pitchFamily="34" charset="0"/>
              </a:rPr>
              <a:t>PROJECT INTRODUCTION</a:t>
            </a:r>
            <a:endParaRPr altLang="en-US" b="1" dirty="0" sz="3200" lang="en-US">
              <a:ea typeface="Arial" panose="020B0604020202020204" pitchFamily="34" charset="0"/>
            </a:endParaRPr>
          </a:p>
        </p:txBody>
      </p:sp>
      <p:sp>
        <p:nvSpPr>
          <p:cNvPr id="1048612" name="Text Box 2"/>
          <p:cNvSpPr txBox="1"/>
          <p:nvPr/>
        </p:nvSpPr>
        <p:spPr>
          <a:xfrm>
            <a:off x="0" y="1124903"/>
            <a:ext cx="12187238" cy="5637212"/>
          </a:xfrm>
          <a:prstGeom prst="rect"/>
          <a:noFill/>
          <a:ln w="9525">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l" defTabSz="457200" eaLnBrk="1" hangingPunct="1" lvl="0">
              <a:lnSpc>
                <a:spcPct val="100000"/>
              </a:lnSpc>
              <a:spcBef>
                <a:spcPct val="0"/>
              </a:spcBef>
              <a:buFont typeface="Arial" panose="020B0604020202020204" pitchFamily="34" charset="0"/>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2000" lang="en-US"/>
              <a:t>The Snake Game is a classic video game that has been a staple of early computing and mobile devices. The goal of the game is simple: control a snake, eat food to grow, and avoid running into walls or the snake's own body. This project implements the Snake Game using Java and the Swing library for graphical user interface (GUI) and event handling.</a:t>
            </a:r>
            <a:endParaRPr altLang="en-US" sz="2000" lang="en-US"/>
          </a:p>
          <a:p>
            <a:pPr algn="l" defTabSz="457200" eaLnBrk="1" hangingPunct="1" lvl="0">
              <a:lnSpc>
                <a:spcPct val="110000"/>
              </a:lnSpc>
              <a:spcBef>
                <a:spcPct val="0"/>
              </a:spcBef>
              <a:buFont typeface="Arial" panose="020B0604020202020204" pitchFamily="34" charset="0"/>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endParaRPr altLang="en-US" sz="2000" lang="en-US"/>
          </a:p>
          <a:p>
            <a:pPr algn="l" defTabSz="457200" eaLnBrk="1" hangingPunct="1" lvl="0">
              <a:lnSpc>
                <a:spcPct val="110000"/>
              </a:lnSpc>
              <a:spcBef>
                <a:spcPct val="0"/>
              </a:spcBef>
              <a:buFont typeface="Arial" panose="020B0604020202020204" pitchFamily="34" charset="0"/>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2000" lang="en-US"/>
              <a:t>This Snake Game project is a fun and educational exercise in programming that demonstrates essential concepts in Java development. It combines logic, graphics, and user interaction to create a classic game experience, making it an ideal project for beginners and intermediate programmers. By completing this project, developers gain hands-on experience with event handling, game mechanics, and graphical rendering in Java, which can serve as a foundation for more advanced game development projects.</a:t>
            </a:r>
            <a:endParaRPr altLang="en-US" sz="2000" lang="en-US"/>
          </a:p>
        </p:txBody>
      </p:sp>
      <p:pic>
        <p:nvPicPr>
          <p:cNvPr id="2097158" name="Picture 3"/>
          <p:cNvPicPr>
            <a:picLocks noChangeAspect="1"/>
          </p:cNvPicPr>
          <p:nvPr/>
        </p:nvPicPr>
        <p:blipFill>
          <a:blip xmlns:r="http://schemas.openxmlformats.org/officeDocument/2006/relationships" r:embed="rId1"/>
          <a:stretch>
            <a:fillRect/>
          </a:stretch>
        </p:blipFill>
        <p:spPr>
          <a:xfrm>
            <a:off x="168275" y="57150"/>
            <a:ext cx="1066800" cy="1057275"/>
          </a:xfrm>
          <a:prstGeom prst="rect"/>
          <a:noFill/>
          <a:ln w="9525">
            <a:noFill/>
          </a:ln>
        </p:spPr>
      </p:pic>
      <p:pic>
        <p:nvPicPr>
          <p:cNvPr id="2097159" name="Picture 5"/>
          <p:cNvPicPr>
            <a:picLocks noChangeAspect="1"/>
          </p:cNvPicPr>
          <p:nvPr/>
        </p:nvPicPr>
        <p:blipFill>
          <a:blip xmlns:r="http://schemas.openxmlformats.org/officeDocument/2006/relationships" r:embed="rId2"/>
          <a:stretch>
            <a:fillRect/>
          </a:stretch>
        </p:blipFill>
        <p:spPr>
          <a:xfrm>
            <a:off x="11033125" y="117475"/>
            <a:ext cx="1154113" cy="1103313"/>
          </a:xfrm>
          <a:prstGeom prst="rect"/>
          <a:noFill/>
          <a:ln w="9525">
            <a:noFill/>
          </a:ln>
        </p:spPr>
      </p:pic>
    </p:spTree>
  </p:cSld>
  <p:clrMapOvr>
    <a:masterClrMapping/>
  </p:clrMapOvr>
  <p:transition spd="slow"/>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p:grpSpPr>
      <p:sp>
        <p:nvSpPr>
          <p:cNvPr id="1048616" name="Rectangle 1"/>
          <p:cNvSpPr>
            <a:spLocks noGrp="1"/>
          </p:cNvSpPr>
          <p:nvPr>
            <p:ph type="title"/>
          </p:nvPr>
        </p:nvSpPr>
        <p:spPr>
          <a:xfrm>
            <a:off x="1981200" y="190500"/>
            <a:ext cx="8229600" cy="758825"/>
          </a:xfrm>
        </p:spPr>
        <p:txBody>
          <a:bodyPr anchor="ctr" anchorCtr="0" bIns="45720" lIns="91440" rIns="91440" tIns="45720" vert="horz" wrap="square"/>
          <a:p>
            <a:pPr algn="ctr" eaLnBrk="1" hangingPunct="1">
              <a:lnSpc>
                <a:spcPct val="150000"/>
              </a:lnSpc>
            </a:pPr>
            <a:r>
              <a:rPr altLang="en-US" b="1" dirty="0" sz="3200" lang="en-US">
                <a:cs typeface="Arial" panose="020B0604020202020204" pitchFamily="34" charset="0"/>
              </a:rPr>
              <a:t>PROBLEM STATEMENT</a:t>
            </a:r>
            <a:endParaRPr altLang="en-US" b="1" dirty="0" sz="3200" lang="en-US">
              <a:ea typeface="Arial" panose="020B0604020202020204" pitchFamily="34" charset="0"/>
            </a:endParaRPr>
          </a:p>
        </p:txBody>
      </p:sp>
      <p:sp>
        <p:nvSpPr>
          <p:cNvPr id="1048617" name="Text Box 2"/>
          <p:cNvSpPr txBox="1"/>
          <p:nvPr/>
        </p:nvSpPr>
        <p:spPr>
          <a:xfrm>
            <a:off x="0" y="1220788"/>
            <a:ext cx="12187238" cy="5637212"/>
          </a:xfrm>
          <a:prstGeom prst="rect"/>
          <a:noFill/>
          <a:ln w="9525">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l" defTabSz="457200" eaLnBrk="1" hangingPunct="1" lvl="0">
              <a:lnSpc>
                <a:spcPct val="140000"/>
              </a:lnSpc>
              <a:spcBef>
                <a:spcPct val="0"/>
              </a:spcBef>
              <a:buFont typeface="Arial" panose="020B0604020202020204" pitchFamily="34" charset="0"/>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2000" lang="en-US"/>
              <a:t>The snake's movement should be controlled using the arrow keys, and the game will end if the snake collides with the boundaries or its own body. The game should feature randomly spawned food items that the snake eats to grow and increase the player's score. The game will also display the current score throughout the gameplay, and upon game over, show the final score.</a:t>
            </a:r>
            <a:endParaRPr altLang="en-US" sz="2000" lang="en-US"/>
          </a:p>
          <a:p>
            <a:pPr algn="l" defTabSz="457200" eaLnBrk="1" hangingPunct="1" lvl="0">
              <a:lnSpc>
                <a:spcPct val="140000"/>
              </a:lnSpc>
              <a:spcBef>
                <a:spcPct val="0"/>
              </a:spcBef>
              <a:buFont typeface="Arial" panose="020B0604020202020204" pitchFamily="34" charset="0"/>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endParaRPr altLang="en-US" sz="2000" lang="en-US"/>
          </a:p>
          <a:p>
            <a:pPr algn="l" defTabSz="457200" eaLnBrk="1" hangingPunct="1" lvl="0">
              <a:lnSpc>
                <a:spcPct val="140000"/>
              </a:lnSpc>
              <a:spcBef>
                <a:spcPct val="0"/>
              </a:spcBef>
              <a:buFont typeface="Arial" panose="020B0604020202020204" pitchFamily="34" charset="0"/>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2000" lang="en-US"/>
              <a:t>The program must implement key features such as a game loop that continuously updates the game state, including movement, food generation, and collision detection. The user interface will be built using Java's Swing library, and the game should handle basic event-driven programming to capture user input and update the game state in real time.</a:t>
            </a:r>
            <a:endParaRPr altLang="en-US" sz="2000" lang="en-US"/>
          </a:p>
        </p:txBody>
      </p:sp>
      <p:pic>
        <p:nvPicPr>
          <p:cNvPr id="2097160" name="Picture 3"/>
          <p:cNvPicPr>
            <a:picLocks noChangeAspect="1"/>
          </p:cNvPicPr>
          <p:nvPr/>
        </p:nvPicPr>
        <p:blipFill>
          <a:blip xmlns:r="http://schemas.openxmlformats.org/officeDocument/2006/relationships" r:embed="rId1"/>
          <a:stretch>
            <a:fillRect/>
          </a:stretch>
        </p:blipFill>
        <p:spPr>
          <a:xfrm>
            <a:off x="168275" y="57150"/>
            <a:ext cx="1066800" cy="1057275"/>
          </a:xfrm>
          <a:prstGeom prst="rect"/>
          <a:noFill/>
          <a:ln w="9525">
            <a:noFill/>
          </a:ln>
        </p:spPr>
      </p:pic>
      <p:pic>
        <p:nvPicPr>
          <p:cNvPr id="2097161" name="Picture 5"/>
          <p:cNvPicPr>
            <a:picLocks noChangeAspect="1"/>
          </p:cNvPicPr>
          <p:nvPr/>
        </p:nvPicPr>
        <p:blipFill>
          <a:blip xmlns:r="http://schemas.openxmlformats.org/officeDocument/2006/relationships" r:embed="rId2"/>
          <a:stretch>
            <a:fillRect/>
          </a:stretch>
        </p:blipFill>
        <p:spPr>
          <a:xfrm>
            <a:off x="11033125" y="117475"/>
            <a:ext cx="1154113" cy="1103313"/>
          </a:xfrm>
          <a:prstGeom prst="rect"/>
          <a:noFill/>
          <a:ln w="9525">
            <a:noFill/>
          </a:ln>
        </p:spPr>
      </p:pic>
    </p:spTree>
  </p:cSld>
  <p:clrMapOvr>
    <a:masterClrMapping/>
  </p:clrMapOvr>
  <p:transition spd="slow"/>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p:grpSpPr>
      <p:sp>
        <p:nvSpPr>
          <p:cNvPr id="1048621" name="Rectangle 1"/>
          <p:cNvSpPr>
            <a:spLocks noGrp="1"/>
          </p:cNvSpPr>
          <p:nvPr>
            <p:ph type="title"/>
          </p:nvPr>
        </p:nvSpPr>
        <p:spPr>
          <a:xfrm>
            <a:off x="1981200" y="190500"/>
            <a:ext cx="8229600" cy="758825"/>
          </a:xfrm>
        </p:spPr>
        <p:txBody>
          <a:bodyPr anchor="ctr" anchorCtr="0" bIns="45720" lIns="91440" rIns="91440" tIns="45720" vert="horz" wrap="square"/>
          <a:p>
            <a:pPr algn="ctr" eaLnBrk="1" hangingPunct="1">
              <a:lnSpc>
                <a:spcPct val="150000"/>
              </a:lnSpc>
            </a:pPr>
            <a:r>
              <a:rPr altLang="en-US" b="1" dirty="0" sz="3200" lang="en-US">
                <a:cs typeface="Arial" panose="020B0604020202020204" pitchFamily="34" charset="0"/>
              </a:rPr>
              <a:t>METHODOLOGIES</a:t>
            </a:r>
            <a:endParaRPr altLang="en-US" b="1" dirty="0" sz="3200" lang="en-US">
              <a:ea typeface="Arial" panose="020B0604020202020204" pitchFamily="34" charset="0"/>
            </a:endParaRPr>
          </a:p>
        </p:txBody>
      </p:sp>
      <p:sp>
        <p:nvSpPr>
          <p:cNvPr id="1048622" name="Text Box 2"/>
          <p:cNvSpPr txBox="1"/>
          <p:nvPr/>
        </p:nvSpPr>
        <p:spPr>
          <a:xfrm>
            <a:off x="0" y="1220788"/>
            <a:ext cx="12187238" cy="5637212"/>
          </a:xfrm>
          <a:prstGeom prst="rect"/>
          <a:noFill/>
          <a:ln w="9525">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l"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000" lang="en-US"/>
              <a:t>1.Object-Oriented Design (OOD):</a:t>
            </a:r>
            <a:endParaRPr altLang="en-US" b="1" sz="2000" lang="en-US"/>
          </a:p>
          <a:p>
            <a:pPr algn="l"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000" lang="en-US"/>
              <a:t>SnakeGame (Main class):</a:t>
            </a:r>
            <a:r>
              <a:rPr altLang="en-US" sz="2000" lang="en-US"/>
              <a:t> Initializes the game window and starts the game.</a:t>
            </a:r>
            <a:endParaRPr altLang="en-US" sz="2000" lang="en-US"/>
          </a:p>
          <a:p>
            <a:pPr algn="l"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000" lang="en-US"/>
              <a:t>GamePanel:</a:t>
            </a:r>
            <a:r>
              <a:rPr altLang="en-US" sz="2000" lang="en-US"/>
              <a:t> Contains the game logic such as snake movement, food spawning, collision detection, and score management.</a:t>
            </a:r>
            <a:endParaRPr altLang="en-US" sz="2000" lang="en-US"/>
          </a:p>
          <a:p>
            <a:pPr algn="l"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000" lang="en-US"/>
              <a:t>MyKeyAdapter:</a:t>
            </a:r>
            <a:r>
              <a:rPr altLang="en-US" sz="2000" lang="en-US"/>
              <a:t> Handles user input, specifically the keyboard arrow keys, to change the snake's direction.</a:t>
            </a:r>
            <a:endParaRPr altLang="en-US" sz="2000" lang="en-US"/>
          </a:p>
          <a:p>
            <a:pPr algn="l"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endParaRPr altLang="en-US" sz="2000" lang="en-US"/>
          </a:p>
          <a:p>
            <a:pPr algn="l"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000" lang="en-US"/>
              <a:t>2.User Interface and Experience (UI/UX):</a:t>
            </a:r>
            <a:endParaRPr altLang="en-US" b="1" sz="2000" lang="en-US"/>
          </a:p>
          <a:p>
            <a:pPr algn="l"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000" lang="en-US"/>
              <a:t>Responsive Controls:</a:t>
            </a:r>
            <a:r>
              <a:rPr altLang="en-US" sz="2000" lang="en-US"/>
              <a:t> The user interface is designed to be simple, with easy-to-understand controls using the arrow keys. The snake’s movement is smooth, and user input is immediately reflected in the game state.</a:t>
            </a:r>
            <a:endParaRPr altLang="en-US" sz="2000" lang="en-US"/>
          </a:p>
          <a:p>
            <a:pPr algn="l"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000" lang="en-US"/>
              <a:t>Game Over Screen:</a:t>
            </a:r>
            <a:r>
              <a:rPr altLang="en-US" sz="2000" lang="en-US"/>
              <a:t> The game over screen appears clearly and prominently after the snake dies, showing the final score, so players know their performance.</a:t>
            </a:r>
            <a:endParaRPr altLang="en-US" sz="2000" lang="en-US"/>
          </a:p>
        </p:txBody>
      </p:sp>
      <p:pic>
        <p:nvPicPr>
          <p:cNvPr id="2097162" name="Picture 3"/>
          <p:cNvPicPr>
            <a:picLocks noChangeAspect="1"/>
          </p:cNvPicPr>
          <p:nvPr/>
        </p:nvPicPr>
        <p:blipFill>
          <a:blip xmlns:r="http://schemas.openxmlformats.org/officeDocument/2006/relationships" r:embed="rId1"/>
          <a:stretch>
            <a:fillRect/>
          </a:stretch>
        </p:blipFill>
        <p:spPr>
          <a:xfrm>
            <a:off x="168275" y="57150"/>
            <a:ext cx="1066800" cy="1057275"/>
          </a:xfrm>
          <a:prstGeom prst="rect"/>
          <a:noFill/>
          <a:ln w="9525">
            <a:noFill/>
          </a:ln>
        </p:spPr>
      </p:pic>
      <p:pic>
        <p:nvPicPr>
          <p:cNvPr id="2097163" name="Picture 5"/>
          <p:cNvPicPr>
            <a:picLocks noChangeAspect="1"/>
          </p:cNvPicPr>
          <p:nvPr/>
        </p:nvPicPr>
        <p:blipFill>
          <a:blip xmlns:r="http://schemas.openxmlformats.org/officeDocument/2006/relationships" r:embed="rId2"/>
          <a:stretch>
            <a:fillRect/>
          </a:stretch>
        </p:blipFill>
        <p:spPr>
          <a:xfrm>
            <a:off x="11033125" y="117475"/>
            <a:ext cx="1154113" cy="1103313"/>
          </a:xfrm>
          <a:prstGeom prst="rect"/>
          <a:noFill/>
          <a:ln w="9525">
            <a:noFill/>
          </a:ln>
        </p:spPr>
      </p:pic>
    </p:spTree>
  </p:cSld>
  <p:clrMapOvr>
    <a:masterClrMapping/>
  </p:clrMapOvr>
  <p:transition spd="slow"/>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p:grpSpPr>
      <p:sp>
        <p:nvSpPr>
          <p:cNvPr id="1048626" name="Rectangle 1"/>
          <p:cNvSpPr>
            <a:spLocks noGrp="1"/>
          </p:cNvSpPr>
          <p:nvPr>
            <p:ph type="title"/>
          </p:nvPr>
        </p:nvSpPr>
        <p:spPr>
          <a:xfrm>
            <a:off x="1981200" y="190500"/>
            <a:ext cx="8229600" cy="758825"/>
          </a:xfrm>
        </p:spPr>
        <p:txBody>
          <a:bodyPr anchor="ctr" anchorCtr="0" bIns="45720" lIns="91440" rIns="91440" tIns="45720" vert="horz" wrap="square"/>
          <a:p>
            <a:pPr algn="ctr" eaLnBrk="1" hangingPunct="1">
              <a:lnSpc>
                <a:spcPct val="150000"/>
              </a:lnSpc>
            </a:pPr>
            <a:r>
              <a:rPr altLang="en-US" b="1" dirty="0" sz="3200" lang="en-US"/>
              <a:t>ARCHITECTURE OF THE PROPOSED SYSTEM </a:t>
            </a:r>
            <a:endParaRPr altLang="en-US" b="1" dirty="0" sz="3200" lang="en-US"/>
          </a:p>
        </p:txBody>
      </p:sp>
      <p:sp>
        <p:nvSpPr>
          <p:cNvPr id="1048627" name="Text Box 2"/>
          <p:cNvSpPr txBox="1"/>
          <p:nvPr/>
        </p:nvSpPr>
        <p:spPr>
          <a:xfrm>
            <a:off x="0" y="1220788"/>
            <a:ext cx="12187238" cy="5637212"/>
          </a:xfrm>
          <a:prstGeom prst="rect"/>
          <a:noFill/>
          <a:ln w="9525">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ctr"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endParaRPr altLang="en-US" b="1" dirty="0" sz="3000" lang="en-US">
              <a:solidFill>
                <a:schemeClr val="tx1"/>
              </a:solidFill>
              <a:latin typeface="Arial" panose="020B0604020202020204" pitchFamily="34" charset="0"/>
            </a:endParaRPr>
          </a:p>
        </p:txBody>
      </p:sp>
      <p:pic>
        <p:nvPicPr>
          <p:cNvPr id="2097164" name="Picture 3"/>
          <p:cNvPicPr>
            <a:picLocks noChangeAspect="1"/>
          </p:cNvPicPr>
          <p:nvPr/>
        </p:nvPicPr>
        <p:blipFill>
          <a:blip xmlns:r="http://schemas.openxmlformats.org/officeDocument/2006/relationships" r:embed="rId1"/>
          <a:stretch>
            <a:fillRect/>
          </a:stretch>
        </p:blipFill>
        <p:spPr>
          <a:xfrm>
            <a:off x="168275" y="57150"/>
            <a:ext cx="1066800" cy="1057275"/>
          </a:xfrm>
          <a:prstGeom prst="rect"/>
          <a:noFill/>
          <a:ln w="9525">
            <a:noFill/>
          </a:ln>
        </p:spPr>
      </p:pic>
      <p:pic>
        <p:nvPicPr>
          <p:cNvPr id="2097165" name="Picture 5"/>
          <p:cNvPicPr>
            <a:picLocks noChangeAspect="1"/>
          </p:cNvPicPr>
          <p:nvPr/>
        </p:nvPicPr>
        <p:blipFill>
          <a:blip xmlns:r="http://schemas.openxmlformats.org/officeDocument/2006/relationships" r:embed="rId2"/>
          <a:stretch>
            <a:fillRect/>
          </a:stretch>
        </p:blipFill>
        <p:spPr>
          <a:xfrm>
            <a:off x="11033125" y="117475"/>
            <a:ext cx="1154113" cy="1103313"/>
          </a:xfrm>
          <a:prstGeom prst="rect"/>
          <a:noFill/>
          <a:ln w="9525">
            <a:noFill/>
          </a:ln>
        </p:spPr>
      </p:pic>
      <p:pic>
        <p:nvPicPr>
          <p:cNvPr id="2097166" name="Google Shape;168;p5"/>
          <p:cNvPicPr>
            <a:picLocks noGrp="1"/>
          </p:cNvPicPr>
          <p:nvPr>
            <p:ph sz="quarter" idx="1"/>
          </p:nvPr>
        </p:nvPicPr>
        <p:blipFill rotWithShape="1">
          <a:blip xmlns:r="http://schemas.openxmlformats.org/officeDocument/2006/relationships" r:embed="rId3"/>
          <a:srcRect/>
          <a:stretch>
            <a:fillRect/>
          </a:stretch>
        </p:blipFill>
        <p:spPr>
          <a:xfrm>
            <a:off x="1149350" y="1113790"/>
            <a:ext cx="9992995" cy="5249545"/>
          </a:xfrm>
          <a:prstGeom prst="rect"/>
          <a:noFill/>
          <a:ln>
            <a:noFill/>
          </a:ln>
        </p:spPr>
      </p:pic>
    </p:spTree>
  </p:cSld>
  <p:clrMapOvr>
    <a:masterClrMapping/>
  </p:clrMapOvr>
  <p:transition spd="slow"/>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p:grpSpPr>
      <p:sp>
        <p:nvSpPr>
          <p:cNvPr id="1048631" name="Rectangle 1"/>
          <p:cNvSpPr>
            <a:spLocks noGrp="1"/>
          </p:cNvSpPr>
          <p:nvPr>
            <p:ph type="title"/>
          </p:nvPr>
        </p:nvSpPr>
        <p:spPr>
          <a:xfrm>
            <a:off x="1981200" y="190500"/>
            <a:ext cx="8229600" cy="758825"/>
          </a:xfrm>
        </p:spPr>
        <p:txBody>
          <a:bodyPr anchor="ctr" anchorCtr="0" bIns="45720" lIns="91440" rIns="91440" tIns="45720" vert="horz" wrap="square"/>
          <a:p>
            <a:pPr algn="ctr" eaLnBrk="1" hangingPunct="1">
              <a:lnSpc>
                <a:spcPct val="150000"/>
              </a:lnSpc>
            </a:pPr>
            <a:r>
              <a:rPr altLang="en-US" b="1" dirty="0" sz="3200" lang="en-US">
                <a:latin typeface="Arial Narrow" panose="020B0606020202030204" pitchFamily="34" charset="0"/>
                <a:cs typeface="Arial Narrow" panose="020B0606020202030204" pitchFamily="34" charset="0"/>
              </a:rPr>
              <a:t>LIST OF MODULES</a:t>
            </a:r>
            <a:endParaRPr altLang="en-US" b="1" dirty="0" sz="3200" lang="en-US">
              <a:latin typeface="Arial Narrow" panose="020B0606020202030204" pitchFamily="34" charset="0"/>
              <a:ea typeface="Arial" panose="020B0604020202020204" pitchFamily="34" charset="0"/>
              <a:cs typeface="Arial Narrow" panose="020B0606020202030204" pitchFamily="34" charset="0"/>
            </a:endParaRPr>
          </a:p>
        </p:txBody>
      </p:sp>
      <p:sp>
        <p:nvSpPr>
          <p:cNvPr id="1048632" name="Text Box 2"/>
          <p:cNvSpPr txBox="1"/>
          <p:nvPr/>
        </p:nvSpPr>
        <p:spPr>
          <a:xfrm>
            <a:off x="2855595" y="1412558"/>
            <a:ext cx="12187238" cy="5637212"/>
          </a:xfrm>
          <a:prstGeom prst="rect"/>
          <a:noFill/>
          <a:ln w="9525">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just" defTabSz="457200" eaLnBrk="1" hangingPunct="1" lvl="0">
              <a:lnSpc>
                <a:spcPct val="150000"/>
              </a:lnSpc>
              <a:spcBef>
                <a:spcPct val="0"/>
              </a:spcBef>
              <a:buFont typeface="Arial" panose="020B0604020202020204" pitchFamily="34" charset="0"/>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solidFill>
                  <a:schemeClr val="tx1"/>
                </a:solidFill>
                <a:latin typeface="Arial Narrow" panose="020B0606020202030204" pitchFamily="34" charset="0"/>
                <a:cs typeface="Arial Narrow" panose="020B0606020202030204" pitchFamily="34" charset="0"/>
                <a:sym typeface="+mn-ea"/>
              </a:rPr>
              <a:t>Game Initialization Module</a:t>
            </a:r>
            <a:endParaRPr altLang="en-US" b="1" dirty="0" sz="3000" lang="en-US">
              <a:solidFill>
                <a:schemeClr val="tx1"/>
              </a:solidFill>
              <a:latin typeface="Arial Narrow" panose="020B0606020202030204" pitchFamily="34" charset="0"/>
              <a:cs typeface="Arial Narrow" panose="020B0606020202030204" pitchFamily="34" charset="0"/>
              <a:sym typeface="+mn-ea"/>
            </a:endParaRPr>
          </a:p>
          <a:p>
            <a:pPr algn="just" defTabSz="457200" eaLnBrk="1" hangingPunct="1" lvl="0">
              <a:lnSpc>
                <a:spcPct val="150000"/>
              </a:lnSpc>
              <a:spcBef>
                <a:spcPct val="0"/>
              </a:spcBef>
              <a:buFont typeface="Arial" panose="020B0604020202020204" pitchFamily="34" charset="0"/>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solidFill>
                  <a:schemeClr val="tx1"/>
                </a:solidFill>
                <a:latin typeface="Arial Narrow" panose="020B0606020202030204" pitchFamily="34" charset="0"/>
                <a:cs typeface="Arial Narrow" panose="020B0606020202030204" pitchFamily="34" charset="0"/>
                <a:sym typeface="+mn-ea"/>
              </a:rPr>
              <a:t>Game Loop management Module</a:t>
            </a:r>
            <a:endParaRPr altLang="en-US" b="1" dirty="0" sz="3000" lang="en-US">
              <a:solidFill>
                <a:schemeClr val="tx1"/>
              </a:solidFill>
              <a:latin typeface="Arial Narrow" panose="020B0606020202030204" pitchFamily="34" charset="0"/>
              <a:cs typeface="Arial Narrow" panose="020B0606020202030204" pitchFamily="34" charset="0"/>
              <a:sym typeface="+mn-ea"/>
            </a:endParaRPr>
          </a:p>
          <a:p>
            <a:pPr algn="just" defTabSz="457200" eaLnBrk="1" hangingPunct="1" lvl="0">
              <a:lnSpc>
                <a:spcPct val="150000"/>
              </a:lnSpc>
              <a:spcBef>
                <a:spcPct val="0"/>
              </a:spcBef>
              <a:buFont typeface="Arial" panose="020B0604020202020204" pitchFamily="34" charset="0"/>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solidFill>
                  <a:schemeClr val="tx1"/>
                </a:solidFill>
                <a:latin typeface="Arial Narrow" panose="020B0606020202030204" pitchFamily="34" charset="0"/>
                <a:cs typeface="Arial Narrow" panose="020B0606020202030204" pitchFamily="34" charset="0"/>
              </a:rPr>
              <a:t>Snake Movement And Control Module</a:t>
            </a:r>
            <a:endParaRPr altLang="en-US" b="1" dirty="0" sz="3000" lang="en-US">
              <a:solidFill>
                <a:schemeClr val="tx1"/>
              </a:solidFill>
              <a:latin typeface="Arial Narrow" panose="020B0606020202030204" pitchFamily="34" charset="0"/>
              <a:cs typeface="Arial Narrow" panose="020B0606020202030204" pitchFamily="34" charset="0"/>
            </a:endParaRPr>
          </a:p>
          <a:p>
            <a:pPr algn="just" defTabSz="457200" eaLnBrk="1" hangingPunct="1" lvl="0">
              <a:lnSpc>
                <a:spcPct val="150000"/>
              </a:lnSpc>
              <a:spcBef>
                <a:spcPct val="0"/>
              </a:spcBef>
              <a:buFont typeface="Arial" panose="020B0604020202020204" pitchFamily="34" charset="0"/>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solidFill>
                  <a:schemeClr val="tx1"/>
                </a:solidFill>
                <a:latin typeface="Arial Narrow" panose="020B0606020202030204" pitchFamily="34" charset="0"/>
                <a:cs typeface="Arial Narrow" panose="020B0606020202030204" pitchFamily="34" charset="0"/>
              </a:rPr>
              <a:t>Colision Detection Module</a:t>
            </a:r>
            <a:endParaRPr altLang="en-US" b="1" dirty="0" sz="3000" lang="en-US">
              <a:solidFill>
                <a:schemeClr val="tx1"/>
              </a:solidFill>
              <a:latin typeface="Arial Narrow" panose="020B0606020202030204" pitchFamily="34" charset="0"/>
              <a:cs typeface="Arial Narrow" panose="020B0606020202030204" pitchFamily="34" charset="0"/>
            </a:endParaRPr>
          </a:p>
          <a:p>
            <a:pPr algn="just" defTabSz="457200" eaLnBrk="1" hangingPunct="1" lvl="0">
              <a:lnSpc>
                <a:spcPct val="150000"/>
              </a:lnSpc>
              <a:spcBef>
                <a:spcPct val="0"/>
              </a:spcBef>
              <a:buFont typeface="Arial" panose="020B0604020202020204" pitchFamily="34" charset="0"/>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solidFill>
                  <a:schemeClr val="tx1"/>
                </a:solidFill>
                <a:latin typeface="Arial Narrow" panose="020B0606020202030204" pitchFamily="34" charset="0"/>
                <a:cs typeface="Arial Narrow" panose="020B0606020202030204" pitchFamily="34" charset="0"/>
              </a:rPr>
              <a:t>Food Generation and Scoring Module</a:t>
            </a:r>
            <a:endParaRPr altLang="en-US" b="1" dirty="0" sz="3000" lang="en-US">
              <a:solidFill>
                <a:schemeClr val="tx1"/>
              </a:solidFill>
              <a:latin typeface="Arial Narrow" panose="020B0606020202030204" pitchFamily="34" charset="0"/>
              <a:cs typeface="Arial Narrow" panose="020B0606020202030204" pitchFamily="34" charset="0"/>
            </a:endParaRPr>
          </a:p>
        </p:txBody>
      </p:sp>
      <p:pic>
        <p:nvPicPr>
          <p:cNvPr id="2097167" name="Picture 3"/>
          <p:cNvPicPr>
            <a:picLocks noChangeAspect="1"/>
          </p:cNvPicPr>
          <p:nvPr/>
        </p:nvPicPr>
        <p:blipFill>
          <a:blip xmlns:r="http://schemas.openxmlformats.org/officeDocument/2006/relationships" r:embed="rId1"/>
          <a:stretch>
            <a:fillRect/>
          </a:stretch>
        </p:blipFill>
        <p:spPr>
          <a:xfrm>
            <a:off x="168275" y="57150"/>
            <a:ext cx="1066800" cy="1057275"/>
          </a:xfrm>
          <a:prstGeom prst="rect"/>
          <a:noFill/>
          <a:ln w="9525">
            <a:noFill/>
          </a:ln>
        </p:spPr>
      </p:pic>
      <p:pic>
        <p:nvPicPr>
          <p:cNvPr id="2097168" name="Picture 5"/>
          <p:cNvPicPr>
            <a:picLocks noChangeAspect="1"/>
          </p:cNvPicPr>
          <p:nvPr/>
        </p:nvPicPr>
        <p:blipFill>
          <a:blip xmlns:r="http://schemas.openxmlformats.org/officeDocument/2006/relationships" r:embed="rId2"/>
          <a:stretch>
            <a:fillRect/>
          </a:stretch>
        </p:blipFill>
        <p:spPr>
          <a:xfrm>
            <a:off x="11033125" y="117475"/>
            <a:ext cx="1154113" cy="1103313"/>
          </a:xfrm>
          <a:prstGeom prst="rect"/>
          <a:noFill/>
          <a:ln w="9525">
            <a:noFill/>
          </a:ln>
        </p:spPr>
      </p:pic>
    </p:spTree>
  </p:cSld>
  <p:clrMapOvr>
    <a:masterClrMapping/>
  </p:clrMapOvr>
  <p:transition spd="slow"/>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p:grpSpPr>
      <p:sp>
        <p:nvSpPr>
          <p:cNvPr id="1048636" name="Rectangle 1"/>
          <p:cNvSpPr>
            <a:spLocks noGrp="1"/>
          </p:cNvSpPr>
          <p:nvPr>
            <p:ph type="title"/>
          </p:nvPr>
        </p:nvSpPr>
        <p:spPr>
          <a:xfrm>
            <a:off x="1981200" y="190500"/>
            <a:ext cx="8229600" cy="758825"/>
          </a:xfrm>
        </p:spPr>
        <p:txBody>
          <a:bodyPr anchor="ctr" anchorCtr="0" bIns="45720" lIns="91440" rIns="91440" tIns="45720" vert="horz" wrap="square"/>
          <a:p>
            <a:pPr algn="ctr" eaLnBrk="1" hangingPunct="1">
              <a:lnSpc>
                <a:spcPct val="150000"/>
              </a:lnSpc>
            </a:pPr>
            <a:r>
              <a:rPr altLang="en-US" b="1" dirty="0" sz="3200" lang="en-US"/>
              <a:t>MERITS</a:t>
            </a:r>
            <a:endParaRPr altLang="en-US" b="1" dirty="0" sz="3200" lang="en-US">
              <a:ea typeface="Arial" panose="020B0604020202020204" pitchFamily="34" charset="0"/>
            </a:endParaRPr>
          </a:p>
        </p:txBody>
      </p:sp>
      <p:sp>
        <p:nvSpPr>
          <p:cNvPr id="1048637" name="Text Box 2"/>
          <p:cNvSpPr txBox="1"/>
          <p:nvPr/>
        </p:nvSpPr>
        <p:spPr>
          <a:xfrm>
            <a:off x="0" y="1220788"/>
            <a:ext cx="12187238" cy="5637212"/>
          </a:xfrm>
          <a:prstGeom prst="rect"/>
          <a:noFill/>
          <a:ln w="9525">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l"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000" lang="en-US">
                <a:latin typeface="Arial Narrow" panose="020B0606020202030204" pitchFamily="34" charset="0"/>
                <a:cs typeface="Arial Narrow" panose="020B0606020202030204" pitchFamily="34" charset="0"/>
              </a:rPr>
              <a:t>1. Simplicity and Fun Game Design:</a:t>
            </a:r>
            <a:endParaRPr altLang="en-US" b="1" sz="2000" lang="en-US">
              <a:latin typeface="Arial Narrow" panose="020B0606020202030204" pitchFamily="34" charset="0"/>
              <a:cs typeface="Arial Narrow" panose="020B0606020202030204" pitchFamily="34" charset="0"/>
            </a:endParaRPr>
          </a:p>
          <a:p>
            <a:pPr algn="l"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000" lang="en-US">
                <a:latin typeface="Arial Narrow" panose="020B0606020202030204" pitchFamily="34" charset="0"/>
                <a:cs typeface="Arial Narrow" panose="020B0606020202030204" pitchFamily="34" charset="0"/>
              </a:rPr>
              <a:t>Classic and Engaging:</a:t>
            </a:r>
            <a:r>
              <a:rPr altLang="en-US" sz="2000" lang="en-US">
                <a:latin typeface="Arial Narrow" panose="020B0606020202030204" pitchFamily="34" charset="0"/>
                <a:cs typeface="Arial Narrow" panose="020B0606020202030204" pitchFamily="34" charset="0"/>
              </a:rPr>
              <a:t> The Snake Game is a well-known and addictive game that has stood the test of time. It provides a fun, fast-paced experience that can be enjoyed by players of all ages.</a:t>
            </a:r>
            <a:endParaRPr altLang="en-US" sz="2000" lang="en-US">
              <a:latin typeface="Arial Narrow" panose="020B0606020202030204" pitchFamily="34" charset="0"/>
              <a:cs typeface="Arial Narrow" panose="020B0606020202030204" pitchFamily="34" charset="0"/>
            </a:endParaRPr>
          </a:p>
          <a:p>
            <a:pPr algn="l"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endParaRPr altLang="en-US" sz="2000" lang="en-US">
              <a:latin typeface="Arial Narrow" panose="020B0606020202030204" pitchFamily="34" charset="0"/>
              <a:cs typeface="Arial Narrow" panose="020B0606020202030204" pitchFamily="34" charset="0"/>
            </a:endParaRPr>
          </a:p>
          <a:p>
            <a:pPr algn="l"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000" lang="en-US">
                <a:latin typeface="Arial Narrow" panose="020B0606020202030204" pitchFamily="34" charset="0"/>
                <a:cs typeface="Arial Narrow" panose="020B0606020202030204" pitchFamily="34" charset="0"/>
              </a:rPr>
              <a:t>2.Simplicity in Code and Low Resource Usage</a:t>
            </a:r>
            <a:r>
              <a:rPr altLang="en-US" sz="2000" lang="en-US">
                <a:latin typeface="Arial Narrow" panose="020B0606020202030204" pitchFamily="34" charset="0"/>
                <a:cs typeface="Arial Narrow" panose="020B0606020202030204" pitchFamily="34" charset="0"/>
              </a:rPr>
              <a:t>:</a:t>
            </a:r>
            <a:endParaRPr altLang="en-US" sz="2000" lang="en-US">
              <a:latin typeface="Arial Narrow" panose="020B0606020202030204" pitchFamily="34" charset="0"/>
              <a:cs typeface="Arial Narrow" panose="020B0606020202030204" pitchFamily="34" charset="0"/>
            </a:endParaRPr>
          </a:p>
          <a:p>
            <a:pPr algn="l"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000" lang="en-US">
                <a:latin typeface="Arial Narrow" panose="020B0606020202030204" pitchFamily="34" charset="0"/>
                <a:cs typeface="Arial Narrow" panose="020B0606020202030204" pitchFamily="34" charset="0"/>
              </a:rPr>
              <a:t>Lightweight Game:</a:t>
            </a:r>
            <a:r>
              <a:rPr altLang="en-US" sz="2000" lang="en-US">
                <a:latin typeface="Arial Narrow" panose="020B0606020202030204" pitchFamily="34" charset="0"/>
                <a:cs typeface="Arial Narrow" panose="020B0606020202030204" pitchFamily="34" charset="0"/>
              </a:rPr>
              <a:t> The game is relatively simple and doesn’t require extensive computational resources, making it accessible on almost any machine that supports Java.</a:t>
            </a:r>
            <a:endParaRPr altLang="en-US" sz="2000" lang="en-US">
              <a:latin typeface="Arial Narrow" panose="020B0606020202030204" pitchFamily="34" charset="0"/>
              <a:cs typeface="Arial Narrow" panose="020B0606020202030204" pitchFamily="34" charset="0"/>
            </a:endParaRPr>
          </a:p>
          <a:p>
            <a:pPr algn="l"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endParaRPr altLang="en-US" sz="2000" lang="en-US">
              <a:latin typeface="Arial Narrow" panose="020B0606020202030204" pitchFamily="34" charset="0"/>
              <a:cs typeface="Arial Narrow" panose="020B0606020202030204" pitchFamily="34" charset="0"/>
            </a:endParaRPr>
          </a:p>
          <a:p>
            <a:pPr algn="l"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000" lang="en-US">
                <a:latin typeface="Arial Narrow" panose="020B0606020202030204" pitchFamily="34" charset="0"/>
                <a:cs typeface="Arial Narrow" panose="020B0606020202030204" pitchFamily="34" charset="0"/>
              </a:rPr>
              <a:t>3.Educational Value:</a:t>
            </a:r>
            <a:endParaRPr altLang="en-US" b="1" sz="2000" lang="en-US">
              <a:latin typeface="Arial Narrow" panose="020B0606020202030204" pitchFamily="34" charset="0"/>
              <a:cs typeface="Arial Narrow" panose="020B0606020202030204" pitchFamily="34" charset="0"/>
            </a:endParaRPr>
          </a:p>
          <a:p>
            <a:pPr algn="l"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000" lang="en-US">
                <a:latin typeface="Arial Narrow" panose="020B0606020202030204" pitchFamily="34" charset="0"/>
                <a:cs typeface="Arial Narrow" panose="020B0606020202030204" pitchFamily="34" charset="0"/>
              </a:rPr>
              <a:t>Perfect for Beginners: </a:t>
            </a:r>
            <a:r>
              <a:rPr altLang="en-US" sz="2000" lang="en-US">
                <a:latin typeface="Arial Narrow" panose="020B0606020202030204" pitchFamily="34" charset="0"/>
                <a:cs typeface="Arial Narrow" panose="020B0606020202030204" pitchFamily="34" charset="0"/>
              </a:rPr>
              <a:t>This project is excellent for beginner programmers as it reinforces fundamental concepts like loops, conditionals, and user input handling in a fun, interactive context.</a:t>
            </a:r>
            <a:endParaRPr altLang="en-US" sz="2000" lang="en-US">
              <a:latin typeface="Arial Narrow" panose="020B0606020202030204" pitchFamily="34" charset="0"/>
              <a:cs typeface="Arial Narrow" panose="020B0606020202030204" pitchFamily="34" charset="0"/>
            </a:endParaRPr>
          </a:p>
        </p:txBody>
      </p:sp>
      <p:pic>
        <p:nvPicPr>
          <p:cNvPr id="2097169" name="Picture 3"/>
          <p:cNvPicPr>
            <a:picLocks noChangeAspect="1"/>
          </p:cNvPicPr>
          <p:nvPr/>
        </p:nvPicPr>
        <p:blipFill>
          <a:blip xmlns:r="http://schemas.openxmlformats.org/officeDocument/2006/relationships" r:embed="rId1"/>
          <a:stretch>
            <a:fillRect/>
          </a:stretch>
        </p:blipFill>
        <p:spPr>
          <a:xfrm>
            <a:off x="168275" y="57150"/>
            <a:ext cx="1066800" cy="1057275"/>
          </a:xfrm>
          <a:prstGeom prst="rect"/>
          <a:noFill/>
          <a:ln w="9525">
            <a:noFill/>
          </a:ln>
        </p:spPr>
      </p:pic>
      <p:pic>
        <p:nvPicPr>
          <p:cNvPr id="2097170" name="Picture 5"/>
          <p:cNvPicPr>
            <a:picLocks noChangeAspect="1"/>
          </p:cNvPicPr>
          <p:nvPr/>
        </p:nvPicPr>
        <p:blipFill>
          <a:blip xmlns:r="http://schemas.openxmlformats.org/officeDocument/2006/relationships" r:embed="rId2"/>
          <a:stretch>
            <a:fillRect/>
          </a:stretch>
        </p:blipFill>
        <p:spPr>
          <a:xfrm>
            <a:off x="11033125" y="117475"/>
            <a:ext cx="1154113" cy="1103313"/>
          </a:xfrm>
          <a:prstGeom prst="rect"/>
          <a:noFill/>
          <a:ln w="9525">
            <a:noFill/>
          </a:ln>
        </p:spPr>
      </p:pic>
    </p:spTree>
  </p:cSld>
  <p:clrMapOvr>
    <a:masterClrMapping/>
  </p:clrMapOvr>
  <p:transition spd="slow"/>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anose="02020603050405020304" pitchFamily="18" charset="0"/>
          <a:buNone/>
          <a:defRPr baseline="0" b="0" cap="none" sz="1800" i="0" kumimoji="0" lang="en-GB" normalizeH="0" strike="noStrike" u="none" smtClean="0">
            <a:ln>
              <a:noFill/>
            </a:ln>
            <a:effectLst/>
            <a:latin typeface="Arial" panose="020B0604020202020204" pitchFamily="34" charset="0"/>
          </a:defRPr>
        </a:defPPr>
      </a:lstStyle>
    </a:spDef>
    <a:ln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anose="02020603050405020304" pitchFamily="18" charset="0"/>
          <a:buNone/>
          <a:defRPr baseline="0" b="0" cap="none" sz="1800" i="0" kumimoji="0" lang="en-GB" normalizeH="0" strike="noStrike" u="none"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anose="02020603050405020304" pitchFamily="18" charset="0"/>
          <a:buNone/>
          <a:defRPr baseline="0" b="0" cap="none" sz="1800" i="0" kumimoji="0" lang="en-GB" normalizeH="0" strike="noStrike" u="none" smtClean="0">
            <a:ln>
              <a:noFill/>
            </a:ln>
            <a:effectLst/>
            <a:latin typeface="Arial" panose="020B0604020202020204" pitchFamily="34" charset="0"/>
          </a:defRPr>
        </a:defPPr>
      </a:lstStyle>
    </a:spDef>
    <a:ln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anose="02020603050405020304" pitchFamily="18" charset="0"/>
          <a:buNone/>
          <a:defRPr baseline="0" b="0" cap="none" sz="1800" i="0" kumimoji="0" lang="en-GB" normalizeH="0" strike="noStrike" u="none"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Prithika Arumugam</dc:creator>
  <cp:lastModifiedBy>DhanaKiran</cp:lastModifiedBy>
  <dcterms:created xsi:type="dcterms:W3CDTF">2018-05-02T21:24:28Z</dcterms:created>
  <dcterms:modified xsi:type="dcterms:W3CDTF">2024-11-30T15:17:32Z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4" name="HyperlinksChanged">
    <vt:bool>false</vt:bool>
  </property>
  <property fmtid="{D5CDD505-2E9C-101B-9397-08002B2CF9AE}" pid="5" name="LinksUpToDate">
    <vt:bool>false</vt:bool>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2" name="ICV">
    <vt:lpwstr>06545eea92754a01a239e3662f71439d</vt:lpwstr>
  </property>
  <property fmtid="{D5CDD505-2E9C-101B-9397-08002B2CF9AE}" pid="13" name="KSOProductBuildVer">
    <vt:lpwstr>1033-12.2.0.18911</vt:lpwstr>
  </property>
</Properties>
</file>