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998789-2FF5-4594-887E-2BE36CACE028}" v="9" dt="2025-07-21T07:18:49.8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lakshmi S" userId="7ce884f62ba98dfb" providerId="LiveId" clId="{5F998789-2FF5-4594-887E-2BE36CACE028}"/>
    <pc:docChg chg="undo custSel addSld delSld modSld">
      <pc:chgData name="Dhanalakshmi S" userId="7ce884f62ba98dfb" providerId="LiveId" clId="{5F998789-2FF5-4594-887E-2BE36CACE028}" dt="2025-07-21T07:20:22.410" v="147" actId="14100"/>
      <pc:docMkLst>
        <pc:docMk/>
      </pc:docMkLst>
      <pc:sldChg chg="modSp mod">
        <pc:chgData name="Dhanalakshmi S" userId="7ce884f62ba98dfb" providerId="LiveId" clId="{5F998789-2FF5-4594-887E-2BE36CACE028}" dt="2025-07-21T07:19:22.810" v="136" actId="20577"/>
        <pc:sldMkLst>
          <pc:docMk/>
          <pc:sldMk cId="267740368" sldId="256"/>
        </pc:sldMkLst>
        <pc:spChg chg="mod">
          <ac:chgData name="Dhanalakshmi S" userId="7ce884f62ba98dfb" providerId="LiveId" clId="{5F998789-2FF5-4594-887E-2BE36CACE028}" dt="2025-07-21T07:19:22.810" v="136" actId="20577"/>
          <ac:spMkLst>
            <pc:docMk/>
            <pc:sldMk cId="267740368" sldId="256"/>
            <ac:spMk id="2" creationId="{BBB5F607-1F5C-E03C-10A7-6AC91692B965}"/>
          </ac:spMkLst>
        </pc:spChg>
        <pc:picChg chg="mod">
          <ac:chgData name="Dhanalakshmi S" userId="7ce884f62ba98dfb" providerId="LiveId" clId="{5F998789-2FF5-4594-887E-2BE36CACE028}" dt="2025-07-21T07:19:17.698" v="134" actId="14100"/>
          <ac:picMkLst>
            <pc:docMk/>
            <pc:sldMk cId="267740368" sldId="256"/>
            <ac:picMk id="5" creationId="{B89156AF-5B10-C810-BFF9-85F87DAA5AD5}"/>
          </ac:picMkLst>
        </pc:picChg>
      </pc:sldChg>
      <pc:sldChg chg="modSp mod">
        <pc:chgData name="Dhanalakshmi S" userId="7ce884f62ba98dfb" providerId="LiveId" clId="{5F998789-2FF5-4594-887E-2BE36CACE028}" dt="2025-07-21T07:19:38.191" v="138" actId="14100"/>
        <pc:sldMkLst>
          <pc:docMk/>
          <pc:sldMk cId="712024366" sldId="257"/>
        </pc:sldMkLst>
        <pc:spChg chg="mod">
          <ac:chgData name="Dhanalakshmi S" userId="7ce884f62ba98dfb" providerId="LiveId" clId="{5F998789-2FF5-4594-887E-2BE36CACE028}" dt="2025-07-21T07:18:50.060" v="125" actId="27636"/>
          <ac:spMkLst>
            <pc:docMk/>
            <pc:sldMk cId="712024366" sldId="257"/>
            <ac:spMk id="2" creationId="{87369BD1-7446-CE81-80A8-C3C378C1BE70}"/>
          </ac:spMkLst>
        </pc:spChg>
        <pc:picChg chg="mod">
          <ac:chgData name="Dhanalakshmi S" userId="7ce884f62ba98dfb" providerId="LiveId" clId="{5F998789-2FF5-4594-887E-2BE36CACE028}" dt="2025-07-21T07:19:38.191" v="138" actId="14100"/>
          <ac:picMkLst>
            <pc:docMk/>
            <pc:sldMk cId="712024366" sldId="257"/>
            <ac:picMk id="5" creationId="{3CA81E67-BC90-7DEB-A46B-0EB12F3F7D67}"/>
          </ac:picMkLst>
        </pc:picChg>
      </pc:sldChg>
      <pc:sldChg chg="modSp mod">
        <pc:chgData name="Dhanalakshmi S" userId="7ce884f62ba98dfb" providerId="LiveId" clId="{5F998789-2FF5-4594-887E-2BE36CACE028}" dt="2025-07-21T07:19:49.995" v="142" actId="14100"/>
        <pc:sldMkLst>
          <pc:docMk/>
          <pc:sldMk cId="203416143" sldId="258"/>
        </pc:sldMkLst>
        <pc:spChg chg="mod">
          <ac:chgData name="Dhanalakshmi S" userId="7ce884f62ba98dfb" providerId="LiveId" clId="{5F998789-2FF5-4594-887E-2BE36CACE028}" dt="2025-07-21T07:18:50.063" v="126" actId="27636"/>
          <ac:spMkLst>
            <pc:docMk/>
            <pc:sldMk cId="203416143" sldId="258"/>
            <ac:spMk id="2" creationId="{9BF97646-A61B-DFF8-795E-03702F179ED5}"/>
          </ac:spMkLst>
        </pc:spChg>
        <pc:picChg chg="mod">
          <ac:chgData name="Dhanalakshmi S" userId="7ce884f62ba98dfb" providerId="LiveId" clId="{5F998789-2FF5-4594-887E-2BE36CACE028}" dt="2025-07-21T07:19:49.995" v="142" actId="14100"/>
          <ac:picMkLst>
            <pc:docMk/>
            <pc:sldMk cId="203416143" sldId="258"/>
            <ac:picMk id="5" creationId="{C0BFFEB5-6268-14D1-C1B1-30E4D6939B0F}"/>
          </ac:picMkLst>
        </pc:picChg>
      </pc:sldChg>
      <pc:sldChg chg="addSp delSp modSp new mod">
        <pc:chgData name="Dhanalakshmi S" userId="7ce884f62ba98dfb" providerId="LiveId" clId="{5F998789-2FF5-4594-887E-2BE36CACE028}" dt="2025-07-21T07:20:00.415" v="143" actId="14100"/>
        <pc:sldMkLst>
          <pc:docMk/>
          <pc:sldMk cId="3248668581" sldId="259"/>
        </pc:sldMkLst>
        <pc:spChg chg="mod">
          <ac:chgData name="Dhanalakshmi S" userId="7ce884f62ba98dfb" providerId="LiveId" clId="{5F998789-2FF5-4594-887E-2BE36CACE028}" dt="2025-07-21T07:18:49.876" v="123"/>
          <ac:spMkLst>
            <pc:docMk/>
            <pc:sldMk cId="3248668581" sldId="259"/>
            <ac:spMk id="2" creationId="{D58C34BF-C04F-D0FC-6E23-6D9F3BAF6742}"/>
          </ac:spMkLst>
        </pc:spChg>
        <pc:spChg chg="del">
          <ac:chgData name="Dhanalakshmi S" userId="7ce884f62ba98dfb" providerId="LiveId" clId="{5F998789-2FF5-4594-887E-2BE36CACE028}" dt="2025-07-20T08:06:44.588" v="2" actId="22"/>
          <ac:spMkLst>
            <pc:docMk/>
            <pc:sldMk cId="3248668581" sldId="259"/>
            <ac:spMk id="3" creationId="{C15A14AF-295F-4184-F957-5E4CC5E1C6EE}"/>
          </ac:spMkLst>
        </pc:spChg>
        <pc:picChg chg="add mod ord">
          <ac:chgData name="Dhanalakshmi S" userId="7ce884f62ba98dfb" providerId="LiveId" clId="{5F998789-2FF5-4594-887E-2BE36CACE028}" dt="2025-07-21T07:20:00.415" v="143" actId="14100"/>
          <ac:picMkLst>
            <pc:docMk/>
            <pc:sldMk cId="3248668581" sldId="259"/>
            <ac:picMk id="5" creationId="{4EABFCD8-ACD8-773F-BF30-ECC452F826E3}"/>
          </ac:picMkLst>
        </pc:picChg>
      </pc:sldChg>
      <pc:sldChg chg="addSp delSp modSp new mod">
        <pc:chgData name="Dhanalakshmi S" userId="7ce884f62ba98dfb" providerId="LiveId" clId="{5F998789-2FF5-4594-887E-2BE36CACE028}" dt="2025-07-21T07:18:49.876" v="123"/>
        <pc:sldMkLst>
          <pc:docMk/>
          <pc:sldMk cId="3480750902" sldId="260"/>
        </pc:sldMkLst>
        <pc:spChg chg="mod">
          <ac:chgData name="Dhanalakshmi S" userId="7ce884f62ba98dfb" providerId="LiveId" clId="{5F998789-2FF5-4594-887E-2BE36CACE028}" dt="2025-07-21T07:18:49.876" v="123"/>
          <ac:spMkLst>
            <pc:docMk/>
            <pc:sldMk cId="3480750902" sldId="260"/>
            <ac:spMk id="2" creationId="{17F14C3F-6C69-0A25-B62A-76575E291990}"/>
          </ac:spMkLst>
        </pc:spChg>
        <pc:spChg chg="del">
          <ac:chgData name="Dhanalakshmi S" userId="7ce884f62ba98dfb" providerId="LiveId" clId="{5F998789-2FF5-4594-887E-2BE36CACE028}" dt="2025-07-20T08:07:46.586" v="6" actId="22"/>
          <ac:spMkLst>
            <pc:docMk/>
            <pc:sldMk cId="3480750902" sldId="260"/>
            <ac:spMk id="3" creationId="{9E2AB536-8082-BCBF-CD10-398E87A7BCFD}"/>
          </ac:spMkLst>
        </pc:spChg>
        <pc:picChg chg="add mod ord">
          <ac:chgData name="Dhanalakshmi S" userId="7ce884f62ba98dfb" providerId="LiveId" clId="{5F998789-2FF5-4594-887E-2BE36CACE028}" dt="2025-07-21T07:18:49.876" v="123"/>
          <ac:picMkLst>
            <pc:docMk/>
            <pc:sldMk cId="3480750902" sldId="260"/>
            <ac:picMk id="5" creationId="{1B8E95F9-C2A1-4B01-86AB-9178BC38A375}"/>
          </ac:picMkLst>
        </pc:picChg>
      </pc:sldChg>
      <pc:sldChg chg="addSp delSp modSp new mod">
        <pc:chgData name="Dhanalakshmi S" userId="7ce884f62ba98dfb" providerId="LiveId" clId="{5F998789-2FF5-4594-887E-2BE36CACE028}" dt="2025-07-21T07:18:50.067" v="127" actId="27636"/>
        <pc:sldMkLst>
          <pc:docMk/>
          <pc:sldMk cId="1657230731" sldId="261"/>
        </pc:sldMkLst>
        <pc:spChg chg="mod">
          <ac:chgData name="Dhanalakshmi S" userId="7ce884f62ba98dfb" providerId="LiveId" clId="{5F998789-2FF5-4594-887E-2BE36CACE028}" dt="2025-07-21T07:18:50.067" v="127" actId="27636"/>
          <ac:spMkLst>
            <pc:docMk/>
            <pc:sldMk cId="1657230731" sldId="261"/>
            <ac:spMk id="2" creationId="{A56A0455-910C-69FA-13F5-7AE553352EB8}"/>
          </ac:spMkLst>
        </pc:spChg>
        <pc:spChg chg="del">
          <ac:chgData name="Dhanalakshmi S" userId="7ce884f62ba98dfb" providerId="LiveId" clId="{5F998789-2FF5-4594-887E-2BE36CACE028}" dt="2025-07-20T08:08:55.799" v="15" actId="22"/>
          <ac:spMkLst>
            <pc:docMk/>
            <pc:sldMk cId="1657230731" sldId="261"/>
            <ac:spMk id="3" creationId="{03DFD359-E7FF-E6E1-5281-0061A7D1B0D5}"/>
          </ac:spMkLst>
        </pc:spChg>
        <pc:picChg chg="add mod ord">
          <ac:chgData name="Dhanalakshmi S" userId="7ce884f62ba98dfb" providerId="LiveId" clId="{5F998789-2FF5-4594-887E-2BE36CACE028}" dt="2025-07-21T07:18:49.876" v="123"/>
          <ac:picMkLst>
            <pc:docMk/>
            <pc:sldMk cId="1657230731" sldId="261"/>
            <ac:picMk id="5" creationId="{73CE83C3-6BEF-3E20-5D98-84BAB0933F77}"/>
          </ac:picMkLst>
        </pc:picChg>
      </pc:sldChg>
      <pc:sldChg chg="addSp delSp modSp new mod">
        <pc:chgData name="Dhanalakshmi S" userId="7ce884f62ba98dfb" providerId="LiveId" clId="{5F998789-2FF5-4594-887E-2BE36CACE028}" dt="2025-07-21T07:18:50.069" v="128" actId="27636"/>
        <pc:sldMkLst>
          <pc:docMk/>
          <pc:sldMk cId="753952736" sldId="262"/>
        </pc:sldMkLst>
        <pc:spChg chg="mod">
          <ac:chgData name="Dhanalakshmi S" userId="7ce884f62ba98dfb" providerId="LiveId" clId="{5F998789-2FF5-4594-887E-2BE36CACE028}" dt="2025-07-21T07:18:50.069" v="128" actId="27636"/>
          <ac:spMkLst>
            <pc:docMk/>
            <pc:sldMk cId="753952736" sldId="262"/>
            <ac:spMk id="2" creationId="{BD3C8DE4-902B-FF52-9D12-13725B38AA15}"/>
          </ac:spMkLst>
        </pc:spChg>
        <pc:spChg chg="del">
          <ac:chgData name="Dhanalakshmi S" userId="7ce884f62ba98dfb" providerId="LiveId" clId="{5F998789-2FF5-4594-887E-2BE36CACE028}" dt="2025-07-20T08:09:57.719" v="20" actId="22"/>
          <ac:spMkLst>
            <pc:docMk/>
            <pc:sldMk cId="753952736" sldId="262"/>
            <ac:spMk id="3" creationId="{18938081-A02A-2B0A-9638-A89645E90DF0}"/>
          </ac:spMkLst>
        </pc:spChg>
        <pc:picChg chg="add mod ord">
          <ac:chgData name="Dhanalakshmi S" userId="7ce884f62ba98dfb" providerId="LiveId" clId="{5F998789-2FF5-4594-887E-2BE36CACE028}" dt="2025-07-21T07:18:49.876" v="123"/>
          <ac:picMkLst>
            <pc:docMk/>
            <pc:sldMk cId="753952736" sldId="262"/>
            <ac:picMk id="5" creationId="{27CDEE3D-AB91-128B-83EF-551F0DC5E6A4}"/>
          </ac:picMkLst>
        </pc:picChg>
      </pc:sldChg>
      <pc:sldChg chg="addSp delSp modSp new mod">
        <pc:chgData name="Dhanalakshmi S" userId="7ce884f62ba98dfb" providerId="LiveId" clId="{5F998789-2FF5-4594-887E-2BE36CACE028}" dt="2025-07-21T07:20:22.410" v="147" actId="14100"/>
        <pc:sldMkLst>
          <pc:docMk/>
          <pc:sldMk cId="4223940167" sldId="263"/>
        </pc:sldMkLst>
        <pc:spChg chg="mod">
          <ac:chgData name="Dhanalakshmi S" userId="7ce884f62ba98dfb" providerId="LiveId" clId="{5F998789-2FF5-4594-887E-2BE36CACE028}" dt="2025-07-21T07:18:49.876" v="123"/>
          <ac:spMkLst>
            <pc:docMk/>
            <pc:sldMk cId="4223940167" sldId="263"/>
            <ac:spMk id="2" creationId="{E7873BFE-EE00-420E-3BF3-08EA0F4EF536}"/>
          </ac:spMkLst>
        </pc:spChg>
        <pc:spChg chg="del">
          <ac:chgData name="Dhanalakshmi S" userId="7ce884f62ba98dfb" providerId="LiveId" clId="{5F998789-2FF5-4594-887E-2BE36CACE028}" dt="2025-07-20T08:11:31.526" v="25" actId="22"/>
          <ac:spMkLst>
            <pc:docMk/>
            <pc:sldMk cId="4223940167" sldId="263"/>
            <ac:spMk id="3" creationId="{EDF07DE0-DB1D-46BC-CA66-61897B744623}"/>
          </ac:spMkLst>
        </pc:spChg>
        <pc:picChg chg="add mod ord">
          <ac:chgData name="Dhanalakshmi S" userId="7ce884f62ba98dfb" providerId="LiveId" clId="{5F998789-2FF5-4594-887E-2BE36CACE028}" dt="2025-07-21T07:20:22.410" v="147" actId="14100"/>
          <ac:picMkLst>
            <pc:docMk/>
            <pc:sldMk cId="4223940167" sldId="263"/>
            <ac:picMk id="5" creationId="{6168551B-3679-0C76-EE26-0C51B46548E2}"/>
          </ac:picMkLst>
        </pc:picChg>
      </pc:sldChg>
      <pc:sldChg chg="addSp delSp modSp new mod">
        <pc:chgData name="Dhanalakshmi S" userId="7ce884f62ba98dfb" providerId="LiveId" clId="{5F998789-2FF5-4594-887E-2BE36CACE028}" dt="2025-07-21T07:18:49.876" v="123"/>
        <pc:sldMkLst>
          <pc:docMk/>
          <pc:sldMk cId="2061750058" sldId="264"/>
        </pc:sldMkLst>
        <pc:spChg chg="mod">
          <ac:chgData name="Dhanalakshmi S" userId="7ce884f62ba98dfb" providerId="LiveId" clId="{5F998789-2FF5-4594-887E-2BE36CACE028}" dt="2025-07-21T07:18:49.876" v="123"/>
          <ac:spMkLst>
            <pc:docMk/>
            <pc:sldMk cId="2061750058" sldId="264"/>
            <ac:spMk id="2" creationId="{38F3148C-785A-90B3-98EC-D6B7E3D61664}"/>
          </ac:spMkLst>
        </pc:spChg>
        <pc:spChg chg="del">
          <ac:chgData name="Dhanalakshmi S" userId="7ce884f62ba98dfb" providerId="LiveId" clId="{5F998789-2FF5-4594-887E-2BE36CACE028}" dt="2025-07-20T08:13:11.510" v="30" actId="22"/>
          <ac:spMkLst>
            <pc:docMk/>
            <pc:sldMk cId="2061750058" sldId="264"/>
            <ac:spMk id="3" creationId="{C2607132-0A71-A96F-8D58-35803C13381D}"/>
          </ac:spMkLst>
        </pc:spChg>
        <pc:picChg chg="add mod ord">
          <ac:chgData name="Dhanalakshmi S" userId="7ce884f62ba98dfb" providerId="LiveId" clId="{5F998789-2FF5-4594-887E-2BE36CACE028}" dt="2025-07-21T07:18:07.976" v="118" actId="14100"/>
          <ac:picMkLst>
            <pc:docMk/>
            <pc:sldMk cId="2061750058" sldId="264"/>
            <ac:picMk id="5" creationId="{C64FB3AA-96F0-9FC7-EEE5-52873A2647B0}"/>
          </ac:picMkLst>
        </pc:picChg>
      </pc:sldChg>
      <pc:sldChg chg="addSp delSp modSp new mod">
        <pc:chgData name="Dhanalakshmi S" userId="7ce884f62ba98dfb" providerId="LiveId" clId="{5F998789-2FF5-4594-887E-2BE36CACE028}" dt="2025-07-21T07:18:50.027" v="124" actId="27636"/>
        <pc:sldMkLst>
          <pc:docMk/>
          <pc:sldMk cId="2686327989" sldId="265"/>
        </pc:sldMkLst>
        <pc:spChg chg="mod">
          <ac:chgData name="Dhanalakshmi S" userId="7ce884f62ba98dfb" providerId="LiveId" clId="{5F998789-2FF5-4594-887E-2BE36CACE028}" dt="2025-07-21T07:18:50.027" v="124" actId="27636"/>
          <ac:spMkLst>
            <pc:docMk/>
            <pc:sldMk cId="2686327989" sldId="265"/>
            <ac:spMk id="2" creationId="{0A74150F-C1B1-ED23-BD4C-07BC7E0E8CDE}"/>
          </ac:spMkLst>
        </pc:spChg>
        <pc:spChg chg="del">
          <ac:chgData name="Dhanalakshmi S" userId="7ce884f62ba98dfb" providerId="LiveId" clId="{5F998789-2FF5-4594-887E-2BE36CACE028}" dt="2025-07-20T08:14:14.230" v="33" actId="22"/>
          <ac:spMkLst>
            <pc:docMk/>
            <pc:sldMk cId="2686327989" sldId="265"/>
            <ac:spMk id="3" creationId="{F794E3C8-39F2-1D6C-A309-9293F441485A}"/>
          </ac:spMkLst>
        </pc:spChg>
        <pc:picChg chg="add mod ord">
          <ac:chgData name="Dhanalakshmi S" userId="7ce884f62ba98dfb" providerId="LiveId" clId="{5F998789-2FF5-4594-887E-2BE36CACE028}" dt="2025-07-21T07:18:49.876" v="123"/>
          <ac:picMkLst>
            <pc:docMk/>
            <pc:sldMk cId="2686327989" sldId="265"/>
            <ac:picMk id="5" creationId="{3310CE49-9351-3F37-5501-4FF107CAA5C1}"/>
          </ac:picMkLst>
        </pc:picChg>
      </pc:sldChg>
      <pc:sldChg chg="new del">
        <pc:chgData name="Dhanalakshmi S" userId="7ce884f62ba98dfb" providerId="LiveId" clId="{5F998789-2FF5-4594-887E-2BE36CACE028}" dt="2025-07-21T07:20:09.069" v="145" actId="680"/>
        <pc:sldMkLst>
          <pc:docMk/>
          <pc:sldMk cId="3670503594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51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90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587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530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1772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136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649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189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538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378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5965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33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997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58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85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99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45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AFFC38-ED5C-4DC6-B514-5F6076284924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80A330-4E4B-4541-9304-AA08E9CB2B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030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F607-1F5C-E03C-10A7-6AC91692B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3334"/>
            <a:ext cx="8593667" cy="1168400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SALES_STORE_ANALYSIS</a:t>
            </a:r>
            <a:br>
              <a:rPr lang="en-US" sz="2800" dirty="0"/>
            </a:br>
            <a:r>
              <a:rPr lang="en-US" sz="2800" dirty="0"/>
              <a:t>SCHEMA CREATION AND DATA IMPORT FORDIABETES DATASET</a:t>
            </a:r>
            <a:r>
              <a:rPr lang="en-US" sz="4400" dirty="0"/>
              <a:t>.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2E9B57-9CB9-9861-73A3-52A55F9FF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533" y="2573867"/>
            <a:ext cx="10295467" cy="40132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156AF-5B10-C810-BFF9-85F87DAA5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593636"/>
            <a:ext cx="7442200" cy="3670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40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150F-C1B1-ED23-BD4C-07BC7E0E8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10. Are certain genders buying more specific product categories?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0CE49-9351-3F37-5501-4FF107CAA5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1650" y="2557463"/>
            <a:ext cx="4808699" cy="3317875"/>
          </a:xfrm>
        </p:spPr>
      </p:pic>
    </p:spTree>
    <p:extLst>
      <p:ext uri="{BB962C8B-B14F-4D97-AF65-F5344CB8AC3E}">
        <p14:creationId xmlns:p14="http://schemas.microsoft.com/office/powerpoint/2010/main" val="2686327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69BD1-7446-CE81-80A8-C3C378C1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 What are the top 5 most selling products by quantity?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A81E67-BC90-7DEB-A46B-0EB12F3F7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024" y="2565400"/>
            <a:ext cx="8428508" cy="3341058"/>
          </a:xfrm>
        </p:spPr>
      </p:pic>
    </p:spTree>
    <p:extLst>
      <p:ext uri="{BB962C8B-B14F-4D97-AF65-F5344CB8AC3E}">
        <p14:creationId xmlns:p14="http://schemas.microsoft.com/office/powerpoint/2010/main" val="71202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97646-A61B-DFF8-795E-03702F17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 Which products are most frequently cancelled?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BFFEB5-6268-14D1-C1B1-30E4D6939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7867" y="2557993"/>
            <a:ext cx="6028266" cy="3317875"/>
          </a:xfrm>
        </p:spPr>
      </p:pic>
    </p:spTree>
    <p:extLst>
      <p:ext uri="{BB962C8B-B14F-4D97-AF65-F5344CB8AC3E}">
        <p14:creationId xmlns:p14="http://schemas.microsoft.com/office/powerpoint/2010/main" val="203416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34BF-C04F-D0FC-6E23-6D9F3BAF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sz="2800" dirty="0"/>
              <a:t>What time of the day has the highest number of purchases?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ABFCD8-ACD8-773F-BF30-ECC452F82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733" y="2557463"/>
            <a:ext cx="5975333" cy="3317875"/>
          </a:xfrm>
        </p:spPr>
      </p:pic>
    </p:spTree>
    <p:extLst>
      <p:ext uri="{BB962C8B-B14F-4D97-AF65-F5344CB8AC3E}">
        <p14:creationId xmlns:p14="http://schemas.microsoft.com/office/powerpoint/2010/main" val="3248668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4C3F-6C69-0A25-B62A-76575E291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4. Who are the top 5 highest spending customers?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8E95F9-C2A1-4B01-86AB-9178BC38A3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3705" y="2557463"/>
            <a:ext cx="6904589" cy="3317875"/>
          </a:xfrm>
        </p:spPr>
      </p:pic>
    </p:spTree>
    <p:extLst>
      <p:ext uri="{BB962C8B-B14F-4D97-AF65-F5344CB8AC3E}">
        <p14:creationId xmlns:p14="http://schemas.microsoft.com/office/powerpoint/2010/main" val="3480750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A0455-910C-69FA-13F5-7AE55335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5 .Which product categories generate the highest revenue?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CE83C3-6BEF-3E20-5D98-84BAB0933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4019" y="2557463"/>
            <a:ext cx="4183961" cy="3317875"/>
          </a:xfrm>
        </p:spPr>
      </p:pic>
    </p:spTree>
    <p:extLst>
      <p:ext uri="{BB962C8B-B14F-4D97-AF65-F5344CB8AC3E}">
        <p14:creationId xmlns:p14="http://schemas.microsoft.com/office/powerpoint/2010/main" val="165723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C8DE4-902B-FF52-9D12-13725B38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6. What is the return/cancellation rate per product category?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CDEE3D-AB91-128B-83EF-551F0DC5E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690" y="2557463"/>
            <a:ext cx="4394619" cy="3317875"/>
          </a:xfrm>
        </p:spPr>
      </p:pic>
    </p:spTree>
    <p:extLst>
      <p:ext uri="{BB962C8B-B14F-4D97-AF65-F5344CB8AC3E}">
        <p14:creationId xmlns:p14="http://schemas.microsoft.com/office/powerpoint/2010/main" val="753952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3BFE-EE00-420E-3BF3-08EA0F4E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7. What is the most preferred payment mode?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8551B-3679-0C76-EE26-0C51B4654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600" y="2557463"/>
            <a:ext cx="6104467" cy="3317875"/>
          </a:xfrm>
        </p:spPr>
      </p:pic>
    </p:spTree>
    <p:extLst>
      <p:ext uri="{BB962C8B-B14F-4D97-AF65-F5344CB8AC3E}">
        <p14:creationId xmlns:p14="http://schemas.microsoft.com/office/powerpoint/2010/main" val="4223940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148C-785A-90B3-98EC-D6B7E3D6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9. What’s the monthly sales trend?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4FB3AA-96F0-9FC7-EEE5-52873A2647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133" y="2603500"/>
            <a:ext cx="8365067" cy="3416300"/>
          </a:xfrm>
        </p:spPr>
      </p:pic>
    </p:spTree>
    <p:extLst>
      <p:ext uri="{BB962C8B-B14F-4D97-AF65-F5344CB8AC3E}">
        <p14:creationId xmlns:p14="http://schemas.microsoft.com/office/powerpoint/2010/main" val="2061750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</TotalTime>
  <Words>113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Garamond</vt:lpstr>
      <vt:lpstr>Organic</vt:lpstr>
      <vt:lpstr>SALES_STORE_ANALYSIS SCHEMA CREATION AND DATA IMPORT FORDIABETES DATASET.</vt:lpstr>
      <vt:lpstr>1. What are the top 5 most selling products by quantity?</vt:lpstr>
      <vt:lpstr>2. Which products are most frequently cancelled?</vt:lpstr>
      <vt:lpstr>3. What time of the day has the highest number of purchases?</vt:lpstr>
      <vt:lpstr>4. Who are the top 5 highest spending customers?</vt:lpstr>
      <vt:lpstr>5 .Which product categories generate the highest revenue?</vt:lpstr>
      <vt:lpstr>6. What is the return/cancellation rate per product category?</vt:lpstr>
      <vt:lpstr>7. What is the most preferred payment mode?</vt:lpstr>
      <vt:lpstr>9. What’s the monthly sales trend?</vt:lpstr>
      <vt:lpstr>10. Are certain genders buying more specific product categories?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Dhanalakshmi S</dc:creator>
  <cp:lastModifiedBy>Dhanalakshmi S</cp:lastModifiedBy>
  <cp:revision>1</cp:revision>
  <dcterms:created xsi:type="dcterms:W3CDTF">2025-07-19T21:19:49Z</dcterms:created>
  <dcterms:modified xsi:type="dcterms:W3CDTF">2025-07-21T07:20:24Z</dcterms:modified>
</cp:coreProperties>
</file>