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8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1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59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2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8F0895-730F-452C-9BBE-9F757B22CDA3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1166AA-0C6B-474E-BF36-4263D5F65D4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3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E90-BC76-4F69-BB9A-ABBA5C522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Mudano</a:t>
            </a:r>
            <a:r>
              <a:rPr lang="en-IN" dirty="0"/>
              <a:t>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5E1EF-728E-4735-B774-AC9B62159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122398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90C8-AAF3-446D-82A7-4559AAF4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FC07-6347-4082-BB18-FA726ED6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Extracting the country data </a:t>
            </a:r>
          </a:p>
          <a:p>
            <a:pPr lvl="2"/>
            <a:r>
              <a:rPr lang="en-IN" dirty="0"/>
              <a:t>from API using Response method in Python</a:t>
            </a:r>
          </a:p>
          <a:p>
            <a:pPr lvl="2"/>
            <a:r>
              <a:rPr lang="en-IN" dirty="0"/>
              <a:t>Received Json output</a:t>
            </a:r>
          </a:p>
          <a:p>
            <a:pPr lvl="2"/>
            <a:r>
              <a:rPr lang="en-IN" dirty="0"/>
              <a:t>Fetched all 6 pages (Json Array) and combined to one data frame</a:t>
            </a:r>
          </a:p>
          <a:p>
            <a:r>
              <a:rPr lang="en-IN" dirty="0"/>
              <a:t>GDP data</a:t>
            </a:r>
          </a:p>
          <a:p>
            <a:pPr lvl="2"/>
            <a:r>
              <a:rPr lang="en-IN" dirty="0"/>
              <a:t>Its available in CSV format</a:t>
            </a:r>
          </a:p>
          <a:p>
            <a:pPr lvl="2"/>
            <a:r>
              <a:rPr lang="en-IN" dirty="0"/>
              <a:t>Downloaded the file and read using </a:t>
            </a:r>
            <a:r>
              <a:rPr lang="en-IN" dirty="0" err="1"/>
              <a:t>read_csv</a:t>
            </a:r>
            <a:r>
              <a:rPr lang="en-IN" dirty="0"/>
              <a:t>() from pandas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4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7CB-B276-4CEA-BEAB-83070776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EFBA-E7CC-4295-941C-B0A3C241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Converting Categorical variable to Numeric variable</a:t>
            </a:r>
          </a:p>
          <a:p>
            <a:pPr marL="0" indent="0">
              <a:buNone/>
            </a:pPr>
            <a:r>
              <a:rPr lang="en-IN" dirty="0"/>
              <a:t>Normalize the data</a:t>
            </a:r>
          </a:p>
          <a:p>
            <a:pPr marL="0" indent="0">
              <a:buNone/>
            </a:pPr>
            <a:r>
              <a:rPr lang="en-IN" dirty="0"/>
              <a:t>Dealing with missing value &amp; filling them with appropriate value</a:t>
            </a:r>
          </a:p>
          <a:p>
            <a:pPr marL="0" indent="0">
              <a:buNone/>
            </a:pPr>
            <a:r>
              <a:rPr lang="en-IN" dirty="0"/>
              <a:t>Scaling the numeric value to the standard</a:t>
            </a:r>
          </a:p>
          <a:p>
            <a:pPr marL="0" indent="0">
              <a:buNone/>
            </a:pPr>
            <a:r>
              <a:rPr lang="en-IN" dirty="0"/>
              <a:t>Note: More transform can be done but due to time constrain preformed the important ones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71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73BB-04F9-49E3-BC10-2903D4DE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0292-0DCA-48ED-949C-65085C79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Understand the data and its dependencies. Used info() and describe() from pandas. Exported data to excel to do some analysis on it.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Created a data model which suites for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Determined the Primary Key, Foreign Key for each 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Loaded the data/ </a:t>
            </a:r>
            <a:r>
              <a:rPr lang="en-IN" dirty="0" err="1"/>
              <a:t>dataframes</a:t>
            </a:r>
            <a:r>
              <a:rPr lang="en-IN" dirty="0"/>
              <a:t>/ tables to SQL tables for further analysis or data science activities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6BB7-73D5-453B-B67A-07819AA4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5EF0-2E14-4891-BF9C-38FE5A65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13614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9D73B-B139-4C44-A33B-B08C62FF4B80}"/>
              </a:ext>
            </a:extLst>
          </p:cNvPr>
          <p:cNvSpPr/>
          <p:nvPr/>
        </p:nvSpPr>
        <p:spPr>
          <a:xfrm>
            <a:off x="4572000" y="3670852"/>
            <a:ext cx="1524000" cy="1643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6F245-4602-404D-92BC-14121211AD84}"/>
              </a:ext>
            </a:extLst>
          </p:cNvPr>
          <p:cNvSpPr/>
          <p:nvPr/>
        </p:nvSpPr>
        <p:spPr>
          <a:xfrm>
            <a:off x="7406640" y="4785361"/>
            <a:ext cx="1419308" cy="983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C50C5-939E-4645-AE9A-6D18AA06A3A7}"/>
              </a:ext>
            </a:extLst>
          </p:cNvPr>
          <p:cNvSpPr/>
          <p:nvPr/>
        </p:nvSpPr>
        <p:spPr>
          <a:xfrm>
            <a:off x="2183958" y="4785362"/>
            <a:ext cx="1419308" cy="983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5CDE5-E70E-41F1-BE66-BBDC75E12881}"/>
              </a:ext>
            </a:extLst>
          </p:cNvPr>
          <p:cNvSpPr/>
          <p:nvPr/>
        </p:nvSpPr>
        <p:spPr>
          <a:xfrm>
            <a:off x="7406640" y="3103660"/>
            <a:ext cx="1419308" cy="983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11359-ABF1-4296-ACFD-30FB24AD982A}"/>
              </a:ext>
            </a:extLst>
          </p:cNvPr>
          <p:cNvSpPr/>
          <p:nvPr/>
        </p:nvSpPr>
        <p:spPr>
          <a:xfrm>
            <a:off x="2133600" y="3103660"/>
            <a:ext cx="1419308" cy="983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C03DDB-66C5-4495-9CB0-C3FC5B82366B}"/>
              </a:ext>
            </a:extLst>
          </p:cNvPr>
          <p:cNvCxnSpPr/>
          <p:nvPr/>
        </p:nvCxnSpPr>
        <p:spPr>
          <a:xfrm>
            <a:off x="2133600" y="3429000"/>
            <a:ext cx="141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164F43-FA81-4C50-B878-ECFBA5BA0801}"/>
              </a:ext>
            </a:extLst>
          </p:cNvPr>
          <p:cNvCxnSpPr/>
          <p:nvPr/>
        </p:nvCxnSpPr>
        <p:spPr>
          <a:xfrm>
            <a:off x="2183958" y="5155096"/>
            <a:ext cx="141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88E63C-0DEE-4C60-A8AB-25DA197C4E5D}"/>
              </a:ext>
            </a:extLst>
          </p:cNvPr>
          <p:cNvCxnSpPr/>
          <p:nvPr/>
        </p:nvCxnSpPr>
        <p:spPr>
          <a:xfrm>
            <a:off x="4572000" y="4086972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23AA05-8843-4960-8F19-B99582A1E788}"/>
              </a:ext>
            </a:extLst>
          </p:cNvPr>
          <p:cNvCxnSpPr/>
          <p:nvPr/>
        </p:nvCxnSpPr>
        <p:spPr>
          <a:xfrm>
            <a:off x="7406640" y="3429000"/>
            <a:ext cx="141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BD9C2F-69CC-4960-8068-61A421C02EB3}"/>
              </a:ext>
            </a:extLst>
          </p:cNvPr>
          <p:cNvCxnSpPr/>
          <p:nvPr/>
        </p:nvCxnSpPr>
        <p:spPr>
          <a:xfrm>
            <a:off x="7406640" y="5049078"/>
            <a:ext cx="141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8AEB4A-6E09-45BF-B42B-77BA5FADD2D8}"/>
              </a:ext>
            </a:extLst>
          </p:cNvPr>
          <p:cNvSpPr txBox="1"/>
          <p:nvPr/>
        </p:nvSpPr>
        <p:spPr>
          <a:xfrm>
            <a:off x="2429935" y="3093721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AE8A1-53A3-4CE9-BB1F-5EB40ED63BEC}"/>
              </a:ext>
            </a:extLst>
          </p:cNvPr>
          <p:cNvSpPr txBox="1"/>
          <p:nvPr/>
        </p:nvSpPr>
        <p:spPr>
          <a:xfrm>
            <a:off x="4873337" y="3740628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Country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4AF33-6A0C-42E1-A555-78D3B56315DD}"/>
              </a:ext>
            </a:extLst>
          </p:cNvPr>
          <p:cNvSpPr txBox="1"/>
          <p:nvPr/>
        </p:nvSpPr>
        <p:spPr>
          <a:xfrm>
            <a:off x="7501098" y="3106311"/>
            <a:ext cx="132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IncomeType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EFFE58-4B5B-4DB5-B6D4-E2692EA60A68}"/>
              </a:ext>
            </a:extLst>
          </p:cNvPr>
          <p:cNvSpPr txBox="1"/>
          <p:nvPr/>
        </p:nvSpPr>
        <p:spPr>
          <a:xfrm>
            <a:off x="2271311" y="4782048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AdminRegion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1499E3-ED86-43BE-8672-3773DB558408}"/>
              </a:ext>
            </a:extLst>
          </p:cNvPr>
          <p:cNvSpPr txBox="1"/>
          <p:nvPr/>
        </p:nvSpPr>
        <p:spPr>
          <a:xfrm>
            <a:off x="7453869" y="4782048"/>
            <a:ext cx="136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LendingType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C8883-3890-4515-AD6C-A5A7B3CA95CE}"/>
              </a:ext>
            </a:extLst>
          </p:cNvPr>
          <p:cNvSpPr txBox="1"/>
          <p:nvPr/>
        </p:nvSpPr>
        <p:spPr>
          <a:xfrm>
            <a:off x="4702683" y="4187818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ID</a:t>
            </a:r>
          </a:p>
          <a:p>
            <a:r>
              <a:rPr lang="en-IN" sz="1200" dirty="0"/>
              <a:t>Latitude </a:t>
            </a:r>
          </a:p>
          <a:p>
            <a:r>
              <a:rPr lang="en-IN" sz="1200" dirty="0"/>
              <a:t>Longitude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521BB-6906-45A8-A442-85736F3F2E47}"/>
              </a:ext>
            </a:extLst>
          </p:cNvPr>
          <p:cNvSpPr txBox="1"/>
          <p:nvPr/>
        </p:nvSpPr>
        <p:spPr>
          <a:xfrm>
            <a:off x="2217437" y="5209186"/>
            <a:ext cx="138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AdminRegion.ID</a:t>
            </a:r>
          </a:p>
          <a:p>
            <a:r>
              <a:rPr lang="en-IN" sz="1200" dirty="0" err="1"/>
              <a:t>AdminRegion.value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223C5-632D-45E7-9A4F-B7BBF002BCC0}"/>
              </a:ext>
            </a:extLst>
          </p:cNvPr>
          <p:cNvSpPr txBox="1"/>
          <p:nvPr/>
        </p:nvSpPr>
        <p:spPr>
          <a:xfrm>
            <a:off x="2407500" y="3445567"/>
            <a:ext cx="10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Region.ID</a:t>
            </a:r>
          </a:p>
          <a:p>
            <a:r>
              <a:rPr lang="en-IN" sz="1200" dirty="0" err="1"/>
              <a:t>Region.value</a:t>
            </a:r>
            <a:r>
              <a:rPr lang="en-IN" sz="12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DD2F37-2112-4465-9BE2-089C872A6F1A}"/>
              </a:ext>
            </a:extLst>
          </p:cNvPr>
          <p:cNvSpPr txBox="1"/>
          <p:nvPr/>
        </p:nvSpPr>
        <p:spPr>
          <a:xfrm>
            <a:off x="7604908" y="5147463"/>
            <a:ext cx="1304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lendingType.ID</a:t>
            </a:r>
          </a:p>
          <a:p>
            <a:r>
              <a:rPr lang="en-IN" sz="1200" dirty="0" err="1"/>
              <a:t>lendingType.value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200F4-73B6-46D0-BF6F-813D162696D5}"/>
              </a:ext>
            </a:extLst>
          </p:cNvPr>
          <p:cNvSpPr txBox="1"/>
          <p:nvPr/>
        </p:nvSpPr>
        <p:spPr>
          <a:xfrm>
            <a:off x="7472754" y="3511598"/>
            <a:ext cx="130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IncomeType.ID</a:t>
            </a:r>
          </a:p>
          <a:p>
            <a:r>
              <a:rPr lang="en-IN" sz="1200" dirty="0" err="1"/>
              <a:t>IncomeType.value</a:t>
            </a:r>
            <a:endParaRPr lang="en-IN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B3DF19-D945-4BE9-9BF5-7796E3061E8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552908" y="3740628"/>
            <a:ext cx="1019092" cy="75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D1EF12-0735-4702-A9E8-F3FEE7350A32}"/>
              </a:ext>
            </a:extLst>
          </p:cNvPr>
          <p:cNvCxnSpPr>
            <a:stCxn id="4" idx="1"/>
            <a:endCxn id="27" idx="3"/>
          </p:cNvCxnSpPr>
          <p:nvPr/>
        </p:nvCxnSpPr>
        <p:spPr>
          <a:xfrm flipH="1">
            <a:off x="3603266" y="4492487"/>
            <a:ext cx="968734" cy="94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7D3332-6A8B-4951-840A-BAEE4F1B9E8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096000" y="3595316"/>
            <a:ext cx="1310640" cy="89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F1057D-03BE-49F7-B4C3-53367310ADE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96000" y="4492487"/>
            <a:ext cx="1310640" cy="78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A80E-F212-40E1-AE4F-340909D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 to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FAB0-7978-40F4-AE8F-53E75096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Answers are provided in the below text document with the SQL queries used.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DBEF2F-43BE-4567-A241-07FA0ED26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2132"/>
              </p:ext>
            </p:extLst>
          </p:nvPr>
        </p:nvGraphicFramePr>
        <p:xfrm>
          <a:off x="4266510" y="2858596"/>
          <a:ext cx="2174046" cy="99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3" imgW="1060560" imgH="488520" progId="Package">
                  <p:embed/>
                </p:oleObj>
              </mc:Choice>
              <mc:Fallback>
                <p:oleObj name="Packager Shell Object" showAsIcon="1" r:id="rId3" imgW="10605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6510" y="2858596"/>
                        <a:ext cx="2174046" cy="998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8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CA4D-E2E3-44A6-9387-C24636E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CF80-DCED-414A-99DD-84C32DE0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3607" cy="4023360"/>
          </a:xfrm>
        </p:spPr>
        <p:txBody>
          <a:bodyPr/>
          <a:lstStyle/>
          <a:p>
            <a:r>
              <a:rPr lang="en-IN" dirty="0"/>
              <a:t>Interesting fact about data:</a:t>
            </a:r>
          </a:p>
          <a:p>
            <a:r>
              <a:rPr lang="en-IN" dirty="0"/>
              <a:t>From my perspective,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 GDP data, 2022 year is available which seems to be predicted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 2019, there is some great fall and some great rise happened. Seems to be outliers.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E1CE7-6EFE-449C-ACFE-71CADAFD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887" y="1976437"/>
            <a:ext cx="4224793" cy="31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8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41EC-B8BC-473F-B2D2-89A07AAA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0800-A492-4E43-A2C7-1E443BB6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298" y="1885490"/>
            <a:ext cx="10058400" cy="4023360"/>
          </a:xfrm>
        </p:spPr>
        <p:txBody>
          <a:bodyPr/>
          <a:lstStyle/>
          <a:p>
            <a:r>
              <a:rPr lang="en-IN" dirty="0"/>
              <a:t>Attached the python file here.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798256A-8B43-494C-B41E-D4AE78083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82541"/>
              </p:ext>
            </p:extLst>
          </p:nvPr>
        </p:nvGraphicFramePr>
        <p:xfrm>
          <a:off x="3312352" y="2423215"/>
          <a:ext cx="3756857" cy="82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3" imgW="2230200" imgH="488520" progId="Package">
                  <p:embed/>
                </p:oleObj>
              </mc:Choice>
              <mc:Fallback>
                <p:oleObj name="Packager Shell Object" showAsIcon="1" r:id="rId3" imgW="22302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2352" y="2423215"/>
                        <a:ext cx="3756857" cy="823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AAE072C-4A48-4952-86A8-88B96D8BE8E2}"/>
              </a:ext>
            </a:extLst>
          </p:cNvPr>
          <p:cNvSpPr/>
          <p:nvPr/>
        </p:nvSpPr>
        <p:spPr>
          <a:xfrm>
            <a:off x="4050612" y="4116151"/>
            <a:ext cx="3295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4899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</TotalTime>
  <Words>270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Retrospect</vt:lpstr>
      <vt:lpstr>Package</vt:lpstr>
      <vt:lpstr>Mudano Assignment</vt:lpstr>
      <vt:lpstr>Extract data</vt:lpstr>
      <vt:lpstr>Transform Data</vt:lpstr>
      <vt:lpstr>Load Data</vt:lpstr>
      <vt:lpstr>Star Data model</vt:lpstr>
      <vt:lpstr>Question 1 to 6</vt:lpstr>
      <vt:lpstr>Question 7</vt:lpstr>
      <vt:lpstr>Python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Mudano Assignment</dc:title>
  <dc:creator>Dhanalakshmi S</dc:creator>
  <cp:lastModifiedBy>Dhanalakshmi S</cp:lastModifiedBy>
  <cp:revision>47</cp:revision>
  <dcterms:created xsi:type="dcterms:W3CDTF">2021-10-29T21:25:22Z</dcterms:created>
  <dcterms:modified xsi:type="dcterms:W3CDTF">2021-10-29T22:03:44Z</dcterms:modified>
</cp:coreProperties>
</file>