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esktop\Dhana\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pivotSource>
    <c:name>[excel.xlsx]Sheet2!PivotTable1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Admin Offices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Voluntary</c:v>
                </c:pt>
              </c:strCache>
            </c:strRef>
          </c:cat>
          <c:val>
            <c:numRef>
              <c:f>Sheet2!$B$5:$B$9</c:f>
              <c:numCache>
                <c:formatCode>General</c:formatCode>
                <c:ptCount val="4"/>
                <c:pt idx="0">
                  <c:v>11</c:v>
                </c:pt>
                <c:pt idx="1">
                  <c:v>13</c:v>
                </c:pt>
                <c:pt idx="2">
                  <c:v>12</c:v>
                </c:pt>
                <c:pt idx="3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Executive Office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Voluntary</c:v>
                </c:pt>
              </c:strCache>
            </c:strRef>
          </c:cat>
          <c:val>
            <c:numRef>
              <c:f>Sheet2!$C$5:$C$9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IT/IS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Voluntary</c:v>
                </c:pt>
              </c:strCache>
            </c:strRef>
          </c:cat>
          <c:val>
            <c:numRef>
              <c:f>Sheet2!$D$5:$D$9</c:f>
              <c:numCache>
                <c:formatCode>General</c:formatCode>
                <c:ptCount val="4"/>
                <c:pt idx="0">
                  <c:v>49</c:v>
                </c:pt>
                <c:pt idx="1">
                  <c:v>75</c:v>
                </c:pt>
                <c:pt idx="2">
                  <c:v>53</c:v>
                </c:pt>
                <c:pt idx="3">
                  <c:v>47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Production       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Voluntary</c:v>
                </c:pt>
              </c:strCache>
            </c:strRef>
          </c:cat>
          <c:val>
            <c:numRef>
              <c:f>Sheet2!$E$5:$E$9</c:f>
              <c:numCache>
                <c:formatCode>General</c:formatCode>
                <c:ptCount val="4"/>
                <c:pt idx="0">
                  <c:v>264</c:v>
                </c:pt>
                <c:pt idx="1">
                  <c:v>236</c:v>
                </c:pt>
                <c:pt idx="2">
                  <c:v>243</c:v>
                </c:pt>
                <c:pt idx="3">
                  <c:v>271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Voluntary</c:v>
                </c:pt>
              </c:strCache>
            </c:strRef>
          </c:cat>
          <c:val>
            <c:numRef>
              <c:f>Sheet2!$F$5:$F$9</c:f>
              <c:numCache>
                <c:formatCode>General</c:formatCode>
                <c:ptCount val="4"/>
                <c:pt idx="0">
                  <c:v>39</c:v>
                </c:pt>
                <c:pt idx="1">
                  <c:v>36</c:v>
                </c:pt>
                <c:pt idx="2">
                  <c:v>50</c:v>
                </c:pt>
                <c:pt idx="3">
                  <c:v>39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Software Engineering</c:v>
                </c:pt>
              </c:strCache>
            </c:strRef>
          </c:tx>
          <c:invertIfNegative val="0"/>
          <c:cat>
            <c:strRef>
              <c:f>Sheet2!$A$5:$A$9</c:f>
              <c:strCache>
                <c:ptCount val="4"/>
                <c:pt idx="0">
                  <c:v>Involuntary</c:v>
                </c:pt>
                <c:pt idx="1">
                  <c:v>Resignation</c:v>
                </c:pt>
                <c:pt idx="2">
                  <c:v>Retirement</c:v>
                </c:pt>
                <c:pt idx="3">
                  <c:v>Voluntary</c:v>
                </c:pt>
              </c:strCache>
            </c:strRef>
          </c:cat>
          <c:val>
            <c:numRef>
              <c:f>Sheet2!$G$5:$G$9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13</c:v>
                </c:pt>
                <c:pt idx="3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25566080"/>
        <c:axId val="225973760"/>
        <c:axId val="0"/>
      </c:bar3DChart>
      <c:catAx>
        <c:axId val="225566080"/>
        <c:scaling>
          <c:orientation val="minMax"/>
        </c:scaling>
        <c:delete val="0"/>
        <c:axPos val="b"/>
        <c:majorTickMark val="out"/>
        <c:minorTickMark val="none"/>
        <c:tickLblPos val="nextTo"/>
        <c:crossAx val="225973760"/>
        <c:crosses val="autoZero"/>
        <c:auto val="1"/>
        <c:lblAlgn val="ctr"/>
        <c:lblOffset val="100"/>
        <c:noMultiLvlLbl val="0"/>
      </c:catAx>
      <c:valAx>
        <c:axId val="225973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5566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4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48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4800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DHANALAKSHMI.K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/>
              <a:t>: 312218488/825561FD6A6BBC1A4BF4D0BC55EA0BA8</a:t>
            </a:r>
            <a:endParaRPr lang="en-US" sz="2400" dirty="0"/>
          </a:p>
          <a:p>
            <a:r>
              <a:rPr lang="en-US" sz="2400" dirty="0" smtClean="0"/>
              <a:t>DEPARTMENT:B COM COMMERCE</a:t>
            </a:r>
            <a:endParaRPr lang="en-US" sz="2400" dirty="0"/>
          </a:p>
          <a:p>
            <a:r>
              <a:rPr lang="en-US" sz="2400" dirty="0" smtClean="0"/>
              <a:t>COLLEGE:  GOVERNMENT ARTS AND SCIENCE COLLAGE -PERUMBAKKAM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M</a:t>
            </a:r>
            <a:r>
              <a:rPr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O</a:t>
            </a:r>
            <a:r>
              <a:rPr sz="4800" b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D</a:t>
            </a:r>
            <a:r>
              <a:rPr sz="4800" b="1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E</a:t>
            </a:r>
            <a:r>
              <a:rPr sz="4800" b="1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LL</a:t>
            </a:r>
            <a:r>
              <a:rPr sz="4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I</a:t>
            </a:r>
            <a:r>
              <a:rPr sz="4800" b="1" spc="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N</a:t>
            </a:r>
            <a:r>
              <a:rPr sz="4800" b="1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G</a:t>
            </a:r>
            <a:endParaRPr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144780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u="sng" dirty="0"/>
              <a:t>EMPLOYEE DATA-KAGGLE:</a:t>
            </a:r>
          </a:p>
          <a:p>
            <a:endParaRPr lang="en-US" sz="2000" b="1" u="sng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000" b="1" dirty="0"/>
              <a:t>I take this data in the </a:t>
            </a:r>
            <a:r>
              <a:rPr lang="en-US" sz="2000" b="1" dirty="0" err="1"/>
              <a:t>Naan</a:t>
            </a:r>
            <a:r>
              <a:rPr lang="en-US" sz="2000" b="1" dirty="0"/>
              <a:t> Mudhalvan website and click the edunet dashbord . There we should update our profile. Then click on the employee data set (kaggle). It downloads in the PC</a:t>
            </a:r>
          </a:p>
          <a:p>
            <a:pPr lvl="2"/>
            <a:endParaRPr lang="en-US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666875" y="406670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u="sng" dirty="0"/>
              <a:t>SORT THE DATA: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000" b="1" dirty="0"/>
              <a:t>Open the data through Excel, then select all the data in the sheet , then click the ‘row and column’ in the ribbon tab and choose the autofit row and column width option.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33965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 TABLE </a:t>
            </a:r>
            <a:r>
              <a:rPr lang="en-US" sz="4000" b="1" dirty="0"/>
              <a:t>:</a:t>
            </a:r>
            <a:endParaRPr lang="en-US" sz="2800" b="1" dirty="0"/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800" b="1" dirty="0"/>
              <a:t>Copy the selected features and paste it in new sheet. Select the all features and create the pivot table. Order the features in this following as: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800" b="1" dirty="0"/>
              <a:t>ROW: Employee status, play zone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800" b="1" dirty="0"/>
              <a:t>COLOUMN : Employee type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800" b="1" dirty="0"/>
              <a:t>VALUES : Current employee rating.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800" b="1" dirty="0"/>
              <a:t>FILTER : Gender </a:t>
            </a:r>
          </a:p>
          <a:p>
            <a:pPr lvl="2"/>
            <a:r>
              <a:rPr lang="en-US" sz="2800" b="1" dirty="0"/>
              <a:t>            Then the table will be created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7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pc="-4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233005"/>
              </p:ext>
            </p:extLst>
          </p:nvPr>
        </p:nvGraphicFramePr>
        <p:xfrm>
          <a:off x="1981200" y="1676400"/>
          <a:ext cx="58674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9050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400" b="1" dirty="0"/>
              <a:t>The automated employee performance analysis tool enhances the accuracy, efficiency , and effectiveness of performance evaluations, driving data-driven decision-making and improved employee development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sz="4250" spc="-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425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</a:t>
            </a:r>
            <a:r>
              <a:rPr sz="4250" spc="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sz="425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25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sz="4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sz="425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4250" spc="-3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250" spc="-3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425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425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425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</a:t>
            </a:r>
            <a:r>
              <a:rPr sz="425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14478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Arial Rounded MT Bold" pitchFamily="34" charset="0"/>
              </a:rPr>
              <a:t>Inefficient employee performance tracking and evaluation processes.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Arial Rounded MT Bold" pitchFamily="34" charset="0"/>
              </a:rPr>
              <a:t>Lack of data-driven insights for informed decision-making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Arial Rounded MT Bold" pitchFamily="34" charset="0"/>
              </a:rPr>
              <a:t>Limited visibility into individual and team performance.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dirty="0">
                <a:latin typeface="Arial Rounded MT Bold" pitchFamily="34" charset="0"/>
              </a:rPr>
              <a:t>Inability to identify areas for improvement and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	</a:t>
            </a:r>
            <a:r>
              <a:rPr sz="425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excel-based employee performance analysis tool.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and evaluate individual and team performance metrics.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data-driven insights for informed decision-making.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employee development and performance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sz="32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2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200" spc="-2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sz="3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2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sz="3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spc="-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2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sz="3200" spc="-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32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200" spc="-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20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2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200" spc="5" dirty="0"/>
              <a:t>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795337" y="20193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Employee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Employer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Organization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Firms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4572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600" spc="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6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</a:t>
            </a:r>
            <a:r>
              <a:rPr sz="36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6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600" spc="-3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36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sz="3600" spc="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600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29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sz="36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sz="36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sz="3600" spc="-6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36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36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sz="36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sz="36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sz="36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sz="3600" spc="-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sz="360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819400" y="17526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A comprehensive Excel-based tool for employee performance analysis.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Automated data tracking and visualization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Data-driven insights for informed decision-making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Improved employee development and performance management</a:t>
            </a: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152400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Employee performance data (e.g., sales,productivity,quality).</a:t>
            </a:r>
          </a:p>
          <a:p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Demographic data (e.g., job title, department, location)</a:t>
            </a:r>
          </a:p>
          <a:p>
            <a:endParaRPr lang="en-US" sz="28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Historical performance data for trend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sz="425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25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sz="425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WOW</a:t>
            </a:r>
            <a:r>
              <a:rPr lang="en-US" sz="425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sz="4250" spc="8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sz="425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sz="4250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425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201930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The “WOW” in our solutions is filtering the gender , which category we want take easily by using this filter option</a:t>
            </a:r>
            <a:endParaRPr lang="en-US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403</Words>
  <Application>Microsoft Office PowerPoint</Application>
  <PresentationFormat>Custom</PresentationFormat>
  <Paragraphs>82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16</cp:revision>
  <dcterms:created xsi:type="dcterms:W3CDTF">2024-03-29T15:07:22Z</dcterms:created>
  <dcterms:modified xsi:type="dcterms:W3CDTF">2024-08-31T11:03:00Z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