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5806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altLang="en-GB" b="1" dirty="0" sz="2400" lang="en-US">
                <a:solidFill>
                  <a:srgbClr val="36363D"/>
                </a:solidFill>
                <a:latin typeface="Times New Roman" panose="02020603050405020304" pitchFamily="18" charset="0"/>
                <a:cs typeface="Times New Roman" panose="02020603050405020304" pitchFamily="18" charset="0"/>
              </a:rPr>
              <a:t>Dhanalakshmi.P</a:t>
            </a:r>
            <a:r>
              <a:rPr altLang="en-GB" b="1" dirty="0" sz="2400" lang="en-US">
                <a:solidFill>
                  <a:srgbClr val="36363D"/>
                </a:solidFill>
                <a:latin typeface="Times New Roman" panose="02020603050405020304" pitchFamily="18" charset="0"/>
                <a:cs typeface="Times New Roman" panose="02020603050405020304" pitchFamily="18" charset="0"/>
              </a:rPr>
              <a:t> </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a:t>
            </a:r>
            <a:r>
              <a:rPr altLang="en-GB" b="1" dirty="0" sz="2400" lang="en-US">
                <a:solidFill>
                  <a:srgbClr val="36363D"/>
                </a:solidFill>
                <a:latin typeface="Times New Roman" panose="02020603050405020304" pitchFamily="18" charset="0"/>
                <a:cs typeface="Times New Roman" panose="02020603050405020304" pitchFamily="18" charset="0"/>
              </a:rPr>
              <a:t>1</a:t>
            </a:r>
            <a:r>
              <a:rPr altLang="en-GB" b="1" dirty="0" sz="2400" lang="en-US">
                <a:solidFill>
                  <a:srgbClr val="36363D"/>
                </a:solidFill>
                <a:latin typeface="Times New Roman" panose="02020603050405020304" pitchFamily="18" charset="0"/>
                <a:cs typeface="Times New Roman" panose="02020603050405020304" pitchFamily="18" charset="0"/>
              </a:rPr>
              <a:t>8</a:t>
            </a:r>
            <a:r>
              <a:rPr altLang="en-GB" b="1" dirty="0" sz="2400" lang="en-US">
                <a:solidFill>
                  <a:srgbClr val="36363D"/>
                </a:solidFill>
                <a:latin typeface="Times New Roman" panose="02020603050405020304" pitchFamily="18" charset="0"/>
                <a:cs typeface="Times New Roman" panose="02020603050405020304" pitchFamily="18" charset="0"/>
              </a:rPr>
              <a:t>2</a:t>
            </a:r>
            <a:r>
              <a:rPr altLang="en-GB" b="1" dirty="0" sz="2400" lang="en-US">
                <a:solidFill>
                  <a:srgbClr val="36363D"/>
                </a:solidFill>
                <a:latin typeface="Times New Roman" panose="02020603050405020304" pitchFamily="18" charset="0"/>
                <a:cs typeface="Times New Roman" panose="02020603050405020304" pitchFamily="18" charset="0"/>
              </a:rPr>
              <a:t>6</a:t>
            </a:r>
            <a:r>
              <a:rPr altLang="en-GB" b="1" dirty="0" sz="2400" lang="en-US">
                <a:solidFill>
                  <a:srgbClr val="36363D"/>
                </a:solidFill>
                <a:latin typeface="Times New Roman" panose="02020603050405020304" pitchFamily="18" charset="0"/>
                <a:cs typeface="Times New Roman" panose="02020603050405020304" pitchFamily="18" charset="0"/>
              </a:rPr>
              <a:t>4</a:t>
            </a:r>
            <a:endParaRPr altLang="en-US" b="1" sz="2000" lang="zh-CN">
              <a:solidFill>
                <a:srgbClr val="36363D"/>
              </a:solidFill>
            </a:endParaRPr>
          </a:p>
          <a:p>
            <a:pPr algn="l"/>
            <a:r>
              <a:rPr altLang="en-GB" b="1" dirty="0" sz="2400" lang="en-US">
                <a:solidFill>
                  <a:srgbClr val="36363D"/>
                </a:solidFill>
                <a:latin typeface="Times New Roman" panose="02020603050405020304" pitchFamily="18" charset="0"/>
                <a:cs typeface="Times New Roman" panose="02020603050405020304" pitchFamily="18" charset="0"/>
              </a:rPr>
              <a:t>U</a:t>
            </a:r>
            <a:r>
              <a:rPr altLang="en-GB" b="1" dirty="0" sz="2400" lang="en-US">
                <a:solidFill>
                  <a:srgbClr val="36363D"/>
                </a:solidFill>
                <a:latin typeface="Times New Roman" panose="02020603050405020304" pitchFamily="18" charset="0"/>
                <a:cs typeface="Times New Roman" panose="02020603050405020304" pitchFamily="18" charset="0"/>
              </a:rPr>
              <a:t>S</a:t>
            </a:r>
            <a:r>
              <a:rPr altLang="en-GB" b="1" dirty="0" sz="2400" lang="en-US">
                <a:solidFill>
                  <a:srgbClr val="36363D"/>
                </a:solidFill>
                <a:latin typeface="Times New Roman" panose="02020603050405020304" pitchFamily="18" charset="0"/>
                <a:cs typeface="Times New Roman" panose="02020603050405020304" pitchFamily="18" charset="0"/>
              </a:rPr>
              <a:t>E</a:t>
            </a:r>
            <a:r>
              <a:rPr altLang="en-GB" b="1" dirty="0" sz="2400" lang="en-US">
                <a:solidFill>
                  <a:srgbClr val="36363D"/>
                </a:solidFill>
                <a:latin typeface="Times New Roman" panose="02020603050405020304" pitchFamily="18" charset="0"/>
                <a:cs typeface="Times New Roman" panose="02020603050405020304" pitchFamily="18" charset="0"/>
              </a:rPr>
              <a:t>R</a:t>
            </a:r>
            <a:r>
              <a:rPr altLang="en-GB" b="1" dirty="0" sz="2400" lang="en-US">
                <a:solidFill>
                  <a:srgbClr val="36363D"/>
                </a:solidFill>
                <a:latin typeface="Times New Roman" panose="02020603050405020304" pitchFamily="18" charset="0"/>
                <a:cs typeface="Times New Roman" panose="02020603050405020304" pitchFamily="18" charset="0"/>
              </a:rPr>
              <a:t> </a:t>
            </a:r>
            <a:r>
              <a:rPr altLang="en-GB" b="1" dirty="0" sz="2400" lang="en-US">
                <a:solidFill>
                  <a:srgbClr val="36363D"/>
                </a:solidFill>
                <a:latin typeface="Times New Roman" panose="02020603050405020304" pitchFamily="18" charset="0"/>
                <a:cs typeface="Times New Roman" panose="02020603050405020304" pitchFamily="18" charset="0"/>
              </a:rPr>
              <a:t>N</a:t>
            </a:r>
            <a:r>
              <a:rPr altLang="en-GB" b="1" dirty="0" sz="2400" lang="en-US">
                <a:solidFill>
                  <a:srgbClr val="36363D"/>
                </a:solidFill>
                <a:latin typeface="Times New Roman" panose="02020603050405020304" pitchFamily="18" charset="0"/>
                <a:cs typeface="Times New Roman" panose="02020603050405020304" pitchFamily="18" charset="0"/>
              </a:rPr>
              <a:t>A</a:t>
            </a:r>
            <a:r>
              <a:rPr altLang="en-GB" b="1" dirty="0" sz="2400" lang="en-US">
                <a:solidFill>
                  <a:srgbClr val="36363D"/>
                </a:solidFill>
                <a:latin typeface="Times New Roman" panose="02020603050405020304" pitchFamily="18" charset="0"/>
                <a:cs typeface="Times New Roman" panose="02020603050405020304" pitchFamily="18" charset="0"/>
              </a:rPr>
              <a:t>M</a:t>
            </a:r>
            <a:r>
              <a:rPr altLang="en-GB" b="1" dirty="0" sz="2400" lang="en-US">
                <a:solidFill>
                  <a:srgbClr val="36363D"/>
                </a:solidFill>
                <a:latin typeface="Times New Roman" panose="02020603050405020304" pitchFamily="18" charset="0"/>
                <a:cs typeface="Times New Roman" panose="02020603050405020304" pitchFamily="18" charset="0"/>
              </a:rPr>
              <a:t>E</a:t>
            </a:r>
            <a:r>
              <a:rPr altLang="en-GB" b="1" dirty="0" sz="2400" lang="en-US">
                <a:solidFill>
                  <a:srgbClr val="36363D"/>
                </a:solidFill>
                <a:latin typeface="Times New Roman" panose="02020603050405020304" pitchFamily="18" charset="0"/>
                <a:cs typeface="Times New Roman" panose="02020603050405020304" pitchFamily="18" charset="0"/>
              </a:rPr>
              <a:t>:</a:t>
            </a:r>
            <a:r>
              <a:rPr altLang="en-GB" b="1" dirty="0" sz="2400" lang="en-US">
                <a:solidFill>
                  <a:srgbClr val="36363D"/>
                </a:solidFill>
                <a:latin typeface="Times New Roman" panose="02020603050405020304" pitchFamily="18" charset="0"/>
                <a:cs typeface="Times New Roman" panose="02020603050405020304" pitchFamily="18" charset="0"/>
              </a:rPr>
              <a:t>3</a:t>
            </a:r>
            <a:r>
              <a:rPr altLang="en-GB" b="1" dirty="0" sz="2400" lang="en-US">
                <a:solidFill>
                  <a:srgbClr val="36363D"/>
                </a:solidFill>
                <a:latin typeface="Times New Roman" panose="02020603050405020304" pitchFamily="18" charset="0"/>
                <a:cs typeface="Times New Roman" panose="02020603050405020304" pitchFamily="18" charset="0"/>
              </a:rPr>
              <a:t>3</a:t>
            </a:r>
            <a:r>
              <a:rPr b="1" dirty="0" sz="2400" lang="en-IN">
                <a:solidFill>
                  <a:srgbClr val="36363D"/>
                </a:solidFill>
                <a:latin typeface="Times New Roman" panose="02020603050405020304" pitchFamily="18" charset="0"/>
                <a:cs typeface="Times New Roman" panose="02020603050405020304" pitchFamily="18" charset="0"/>
              </a:rPr>
              <a:t>3784DB10CB0E6AA4E4DAA67D3AA430</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7"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8"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0">
            <a:off x="2124088" y="1811370"/>
            <a:ext cx="6541051" cy="5046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2024-09-11T07:03:03Z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d451d3ff9295436da31d20ebb32f9706</vt:lpwstr>
  </property>
</Properties>
</file>