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diagrams/layout1.xml" ContentType="application/vnd.openxmlformats-officedocument.drawingml.diagramLayout+xml"/>
  <Override PartName="/ppt/diagrams/data1.xml" ContentType="application/vnd.openxmlformats-officedocument.drawingml.diagramData+xml"/>
  <Override PartName="/ppt/diagrams/drawing1.xml" ContentType="application/vnd.ms-office.drawingml.diagramDrawing+xml"/>
  <Override PartName="/ppt/diagrams/colors1.xml" ContentType="application/vnd.openxmlformats-officedocument.drawingml.diagramColors+xml"/>
  <Override PartName="/ppt/diagrams/quickStyle1.xml" ContentType="application/vnd.openxmlformats-officedocument.drawingml.diagramStyl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Lst>
  <p:sldSz type="screen16x9" cy="6858000" cx="12192000"/>
  <p:notesSz cx="6858000" cy="9144000"/>
  <p:defaultText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horzBarState="maximized">
    <p:restoredLeft sz="15000" autoAdjust="0"/>
    <p:restoredTop sz="94660"/>
  </p:normalViewPr>
  <p:slideViewPr>
    <p:cSldViewPr snapToGrid="0">
      <p:cViewPr varScale="1">
        <p:scale>
          <a:sx n="115" d="100"/>
          <a:sy n="115" d="100"/>
        </p:scale>
        <p:origin x="432" y="108"/>
      </p:cViewPr>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tableStyles" Target="tableStyles.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B2341F-660A-420A-BCFD-BC0DF69DB203}" type="doc">
      <dgm:prSet loTypeId="urn:microsoft.com/office/officeart/2005/8/layout/target3" loCatId="relationship" qsTypeId="urn:microsoft.com/office/officeart/2005/8/quickstyle/simple1" qsCatId="simple" csTypeId="urn:microsoft.com/office/officeart/2005/8/colors/accent1_2" csCatId="accent1"/>
      <dgm:spPr/>
      <dgm:t>
        <a:bodyPr/>
        <a:lstStyle/>
        <a:p>
          <a:endParaRPr lang="en-US"/>
        </a:p>
      </dgm:t>
    </dgm:pt>
    <dgm:pt modelId="{D12BC7DB-DA74-4C98-85AD-7640BD8B8AA0}">
      <dgm:prSet custT="1"/>
      <dgm:spPr/>
      <dgm:t>
        <a:bodyPr/>
        <a:lstStyle/>
        <a:p>
          <a:r>
            <a:rPr lang="en-US" sz="3600">
              <a:latin typeface="Times New Roman" panose="02020603050405020304"/>
            </a:rPr>
            <a:t>Employee Performance Analysis Using Excel</a:t>
          </a:r>
        </a:p>
      </dgm:t>
    </dgm:pt>
    <dgm:pt modelId="{ADE3B32D-0790-4BA3-8D88-49A3EB7A9836}" type="parTrans" cxnId="{155E25FE-6D86-4067-B731-1019D0538274}">
      <dgm:prSet/>
      <dgm:spPr/>
      <dgm:t>
        <a:bodyPr/>
        <a:lstStyle/>
        <a:p>
          <a:endParaRPr lang="en-US"/>
        </a:p>
      </dgm:t>
    </dgm:pt>
    <dgm:pt modelId="{4239E1FD-5E03-442F-BD2A-3DE824B0F208}" type="sibTrans" cxnId="{155E25FE-6D86-4067-B731-1019D0538274}">
      <dgm:prSet/>
      <dgm:spPr/>
      <dgm:t>
        <a:bodyPr/>
        <a:lstStyle/>
        <a:p>
          <a:endParaRPr lang="en-US"/>
        </a:p>
      </dgm:t>
    </dgm:pt>
    <dgm:pt modelId="{3AAFCA47-C0DE-48AD-B404-94F8257DDC50}" type="pres">
      <dgm:prSet presAssocID="{01B2341F-660A-420A-BCFD-BC0DF69DB203}" presName="Name0" presStyleCnt="0">
        <dgm:presLayoutVars>
          <dgm:chMax val="7"/>
          <dgm:dir/>
          <dgm:animLvl val="lvl"/>
          <dgm:resizeHandles val="exact"/>
        </dgm:presLayoutVars>
      </dgm:prSet>
      <dgm:spPr/>
    </dgm:pt>
    <dgm:pt modelId="{C1EEDF7A-88FD-4FF4-B0BF-FAA26F928297}" type="pres">
      <dgm:prSet presAssocID="{D12BC7DB-DA74-4C98-85AD-7640BD8B8AA0}" presName="circle1" presStyleLbl="node1" presStyleIdx="0" presStyleCnt="1"/>
      <dgm:spPr/>
    </dgm:pt>
    <dgm:pt modelId="{1D44C9C1-EE53-423D-8B7E-498819AD7E73}" type="pres">
      <dgm:prSet presAssocID="{D12BC7DB-DA74-4C98-85AD-7640BD8B8AA0}" presName="space" presStyleCnt="0"/>
      <dgm:spPr/>
    </dgm:pt>
    <dgm:pt modelId="{220E02D8-68AA-4C0E-BF51-BA594B8BAF6D}" type="pres">
      <dgm:prSet presAssocID="{D12BC7DB-DA74-4C98-85AD-7640BD8B8AA0}" presName="rect1" presStyleLbl="alignAcc1" presStyleIdx="0" presStyleCnt="1"/>
      <dgm:spPr/>
    </dgm:pt>
    <dgm:pt modelId="{4D50A400-A1F8-49CD-B33C-C5376B2701F1}" type="pres">
      <dgm:prSet presAssocID="{D12BC7DB-DA74-4C98-85AD-7640BD8B8AA0}" presName="rect1ParTxNoCh" presStyleLbl="alignAcc1" presStyleIdx="0" presStyleCnt="1">
        <dgm:presLayoutVars>
          <dgm:chMax val="1"/>
          <dgm:bulletEnabled val="1"/>
        </dgm:presLayoutVars>
      </dgm:prSet>
      <dgm:spPr/>
    </dgm:pt>
  </dgm:ptLst>
  <dgm:cxnLst>
    <dgm:cxn modelId="{C49155D8-A494-4385-9E37-F7648B0D637D}" type="presOf" srcId="{D12BC7DB-DA74-4C98-85AD-7640BD8B8AA0}" destId="{220E02D8-68AA-4C0E-BF51-BA594B8BAF6D}" srcOrd="0" destOrd="0" presId="urn:microsoft.com/office/officeart/2005/8/layout/target3"/>
    <dgm:cxn modelId="{787A2EE2-F54B-429C-937D-DBC8D42E9222}" type="presOf" srcId="{01B2341F-660A-420A-BCFD-BC0DF69DB203}" destId="{3AAFCA47-C0DE-48AD-B404-94F8257DDC50}" srcOrd="0" destOrd="0" presId="urn:microsoft.com/office/officeart/2005/8/layout/target3"/>
    <dgm:cxn modelId="{557C28E6-D16A-447F-820C-B6F228743AA2}" type="presOf" srcId="{D12BC7DB-DA74-4C98-85AD-7640BD8B8AA0}" destId="{4D50A400-A1F8-49CD-B33C-C5376B2701F1}" srcOrd="1" destOrd="0" presId="urn:microsoft.com/office/officeart/2005/8/layout/target3"/>
    <dgm:cxn modelId="{155E25FE-6D86-4067-B731-1019D0538274}" srcId="{01B2341F-660A-420A-BCFD-BC0DF69DB203}" destId="{D12BC7DB-DA74-4C98-85AD-7640BD8B8AA0}" srcOrd="0" destOrd="0" parTransId="{ADE3B32D-0790-4BA3-8D88-49A3EB7A9836}" sibTransId="{4239E1FD-5E03-442F-BD2A-3DE824B0F208}"/>
    <dgm:cxn modelId="{DE824B9D-282E-47A2-A74E-10466A67A541}" type="presParOf" srcId="{3AAFCA47-C0DE-48AD-B404-94F8257DDC50}" destId="{C1EEDF7A-88FD-4FF4-B0BF-FAA26F928297}" srcOrd="0" destOrd="0" presId="urn:microsoft.com/office/officeart/2005/8/layout/target3"/>
    <dgm:cxn modelId="{0C7A2BE7-7E74-4177-AEEC-0AF05913F459}" type="presParOf" srcId="{3AAFCA47-C0DE-48AD-B404-94F8257DDC50}" destId="{1D44C9C1-EE53-423D-8B7E-498819AD7E73}" srcOrd="1" destOrd="0" presId="urn:microsoft.com/office/officeart/2005/8/layout/target3"/>
    <dgm:cxn modelId="{9BE453F2-DDFB-4C14-8EB9-35395451BA2E}" type="presParOf" srcId="{3AAFCA47-C0DE-48AD-B404-94F8257DDC50}" destId="{220E02D8-68AA-4C0E-BF51-BA594B8BAF6D}" srcOrd="2" destOrd="0" presId="urn:microsoft.com/office/officeart/2005/8/layout/target3"/>
    <dgm:cxn modelId="{D64F14F2-9B6B-4D57-AE30-10021370C853}" type="presParOf" srcId="{3AAFCA47-C0DE-48AD-B404-94F8257DDC50}" destId="{4D50A400-A1F8-49CD-B33C-C5376B2701F1}" srcOrd="3" destOrd="0" presId="urn:microsoft.com/office/officeart/2005/8/layout/target3"/>
  </dgm:cxnLst>
  <dgm:bg/>
  <dgm:whole/>
  <dgm:extLst>
    <a:ext uri="http://schemas.microsoft.com/office/drawing/2008/diagram">
      <dsp:dataModelExt xmlns:dsp="http://schemas.microsoft.com/office/drawing/2008/diagram" relId="rId3"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EEDF7A-88FD-4FF4-B0BF-FAA26F928297}">
      <dsp:nvSpPr>
        <dsp:cNvPr id="0" name=""/>
        <dsp:cNvSpPr/>
      </dsp:nvSpPr>
      <dsp:spPr>
        <a:xfrm>
          <a:off x="0" y="0"/>
          <a:ext cx="1200329" cy="1200329"/>
        </a:xfrm>
        <a:prstGeom prst="pie">
          <a:avLst>
            <a:gd name="adj1" fmla="val 5400000"/>
            <a:gd name="adj2" fmla="val 1620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20E02D8-68AA-4C0E-BF51-BA594B8BAF6D}">
      <dsp:nvSpPr>
        <dsp:cNvPr id="0" name=""/>
        <dsp:cNvSpPr/>
      </dsp:nvSpPr>
      <dsp:spPr>
        <a:xfrm>
          <a:off x="600164" y="0"/>
          <a:ext cx="6768044" cy="1200329"/>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US" sz="3600" kern="1200">
              <a:latin typeface="Times New Roman" panose="02020603050405020304"/>
            </a:rPr>
            <a:t>Employee Performance Analysis Using Excel</a:t>
          </a:r>
        </a:p>
      </dsp:txBody>
      <dsp:txXfrm>
        <a:off x="600164" y="0"/>
        <a:ext cx="6768044" cy="1200329"/>
      </dsp:txXfrm>
    </dsp:sp>
  </dsp:spTree>
</dsp:drawing>
</file>

<file path=ppt/diagrams/layout1.xml><?xml version="1.0" encoding="utf-8"?>
<dgm:layoutDef xmlns:dgm="http://schemas.openxmlformats.org/drawingml/2006/diagram" xmlns:a="http://schemas.openxmlformats.org/drawingml/2006/main" uniqueId="urn:microsoft.com/office/officeart/2005/8/layout/target3">
  <dgm:title val=""/>
  <dgm:desc val=""/>
  <dgm:catLst>
    <dgm:cat type="relationship" pri="113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59" name=""/>
        <p:cNvGrpSpPr/>
        <p:nvPr/>
      </p:nvGrpSpPr>
      <p:grpSpPr>
        <a:xfrm>
          <a:off x="0" y="0"/>
          <a:ext cx="0" cy="0"/>
          <a:chOff x="0" y="0"/>
          <a:chExt cx="0" cy="0"/>
        </a:xfrm>
      </p:grpSpPr>
      <p:sp>
        <p:nvSpPr>
          <p:cNvPr id="1048707"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708"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709"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710"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711"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712"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type="title">
  <p:cSld name="Title Slide">
    <p:spTree>
      <p:nvGrpSpPr>
        <p:cNvPr id="30" name=""/>
        <p:cNvGrpSpPr/>
        <p:nvPr/>
      </p:nvGrpSpPr>
      <p:grpSpPr>
        <a:xfrm>
          <a:off x="0" y="0"/>
          <a:ext cx="0" cy="0"/>
          <a:chOff x="0" y="0"/>
          <a:chExt cx="0" cy="0"/>
        </a:xfrm>
      </p:grpSpPr>
      <p:grpSp>
        <p:nvGrpSpPr>
          <p:cNvPr id="31" name="Group 15"/>
          <p:cNvGrpSpPr/>
          <p:nvPr/>
        </p:nvGrpSpPr>
        <p:grpSpPr>
          <a:xfrm>
            <a:off x="0" y="-8467"/>
            <a:ext cx="12192000" cy="6866467"/>
            <a:chOff x="0" y="-8467"/>
            <a:chExt cx="12192000" cy="6866467"/>
          </a:xfrm>
        </p:grpSpPr>
        <p:sp>
          <p:nvSpPr>
            <p:cNvPr id="1048589" name="Freeform 14"/>
            <p:cNvSpPr/>
            <p:nvPr/>
          </p:nvSpPr>
          <p:spPr>
            <a:xfrm>
              <a:off x="0" y="-7862"/>
              <a:ext cx="863600" cy="5698067"/>
            </a:xfrm>
            <a:custGeom>
              <a:avLst/>
              <a:ah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3145730" name="Straight Connector 18"/>
            <p:cNvCxnSpPr>
              <a:cxnSpLocks/>
            </p:cNvCxnSpPr>
            <p:nvPr/>
          </p:nvCxnSpPr>
          <p:spPr>
            <a:xfrm>
              <a:off x="9371012" y="0"/>
              <a:ext cx="1219200" cy="6858000"/>
            </a:xfrm>
            <a:prstGeom prst="line"/>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3145731" name="Straight Connector 19"/>
            <p:cNvCxnSpPr>
              <a:cxnSpLocks/>
            </p:cNvCxnSpPr>
            <p:nvPr/>
          </p:nvCxnSpPr>
          <p:spPr>
            <a:xfrm flipH="1">
              <a:off x="7425267" y="3681413"/>
              <a:ext cx="4763558" cy="3176587"/>
            </a:xfrm>
            <a:prstGeom prst="line"/>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048590" name="Rectangle 23"/>
            <p:cNvSpPr/>
            <p:nvPr/>
          </p:nvSpPr>
          <p:spPr>
            <a:xfrm>
              <a:off x="9181476" y="-8467"/>
              <a:ext cx="3007349" cy="6866467"/>
            </a:xfrm>
            <a:custGeom>
              <a:avLst/>
              <a:ah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1" name="Rectangle 25"/>
            <p:cNvSpPr/>
            <p:nvPr/>
          </p:nvSpPr>
          <p:spPr>
            <a:xfrm>
              <a:off x="9603442" y="-8467"/>
              <a:ext cx="2588558" cy="6866467"/>
            </a:xfrm>
            <a:custGeom>
              <a:avLst/>
              <a:ah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2"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3" name="Rectangle 27"/>
            <p:cNvSpPr/>
            <p:nvPr/>
          </p:nvSpPr>
          <p:spPr>
            <a:xfrm>
              <a:off x="9334500" y="-8467"/>
              <a:ext cx="2854326" cy="6866467"/>
            </a:xfrm>
            <a:custGeom>
              <a:avLst/>
              <a:ah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4" name="Rectangle 28"/>
            <p:cNvSpPr/>
            <p:nvPr/>
          </p:nvSpPr>
          <p:spPr>
            <a:xfrm>
              <a:off x="10898730" y="-8467"/>
              <a:ext cx="1290094" cy="6866467"/>
            </a:xfrm>
            <a:custGeom>
              <a:avLst/>
              <a:ah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5" name="Rectangle 29"/>
            <p:cNvSpPr/>
            <p:nvPr/>
          </p:nvSpPr>
          <p:spPr>
            <a:xfrm>
              <a:off x="10938999" y="-8467"/>
              <a:ext cx="1249825" cy="6866467"/>
            </a:xfrm>
            <a:custGeom>
              <a:avLst/>
              <a:ah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6"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048597"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dirty="0" lang="en-US"/>
          </a:p>
        </p:txBody>
      </p:sp>
      <p:sp>
        <p:nvSpPr>
          <p:cNvPr id="1048598" name="Subtitle 2"/>
          <p:cNvSpPr>
            <a:spLocks noGrp="1"/>
          </p:cNvSpPr>
          <p:nvPr>
            <p:ph type="subTitle" idx="1"/>
          </p:nvPr>
        </p:nvSpPr>
        <p:spPr>
          <a:xfrm>
            <a:off x="1507067" y="4050833"/>
            <a:ext cx="7766936" cy="1096899"/>
          </a:xfrm>
        </p:spPr>
        <p:txBody>
          <a:bodyPr anchor="t"/>
          <a:lstStyle>
            <a:lvl1pPr algn="r" indent="0" marL="0">
              <a:buNone/>
              <a:defRPr>
                <a:solidFill>
                  <a:schemeClr val="tx1">
                    <a:lumMod val="50000"/>
                    <a:lumOff val="50000"/>
                  </a:schemeClr>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a:t>Click to edit Master subtitle style</a:t>
            </a:r>
            <a:endParaRPr dirty="0" lang="en-US"/>
          </a:p>
        </p:txBody>
      </p:sp>
      <p:sp>
        <p:nvSpPr>
          <p:cNvPr id="1048599" name="Date Placeholder 3"/>
          <p:cNvSpPr>
            <a:spLocks noGrp="1"/>
          </p:cNvSpPr>
          <p:nvPr>
            <p:ph type="dt" sz="half" idx="10"/>
          </p:nvPr>
        </p:nvSpPr>
        <p:spPr/>
        <p:txBody>
          <a:bodyPr/>
          <a:p>
            <a:fld id="{B61BEF0D-F0BB-DE4B-95CE-6DB70DBA9567}" type="datetimeFigureOut">
              <a:rPr dirty="0" lang="en-US"/>
              <a:t>8/29/2024</a:t>
            </a:fld>
            <a:endParaRPr dirty="0" lang="en-US"/>
          </a:p>
        </p:txBody>
      </p:sp>
      <p:sp>
        <p:nvSpPr>
          <p:cNvPr id="1048600" name="Footer Placeholder 4"/>
          <p:cNvSpPr>
            <a:spLocks noGrp="1"/>
          </p:cNvSpPr>
          <p:nvPr>
            <p:ph type="ftr" sz="quarter" idx="11"/>
          </p:nvPr>
        </p:nvSpPr>
        <p:spPr/>
        <p:txBody>
          <a:bodyPr/>
          <a:p>
            <a:endParaRPr dirty="0" lang="en-US"/>
          </a:p>
        </p:txBody>
      </p:sp>
      <p:sp>
        <p:nvSpPr>
          <p:cNvPr id="1048601" name="Slide Number Placeholder 5"/>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54" name=""/>
        <p:cNvGrpSpPr/>
        <p:nvPr/>
      </p:nvGrpSpPr>
      <p:grpSpPr>
        <a:xfrm>
          <a:off x="0" y="0"/>
          <a:ext cx="0" cy="0"/>
          <a:chOff x="0" y="0"/>
          <a:chExt cx="0" cy="0"/>
        </a:xfrm>
      </p:grpSpPr>
      <p:sp>
        <p:nvSpPr>
          <p:cNvPr id="1048679" name="Title 1"/>
          <p:cNvSpPr>
            <a:spLocks noGrp="1"/>
          </p:cNvSpPr>
          <p:nvPr>
            <p:ph type="title"/>
          </p:nvPr>
        </p:nvSpPr>
        <p:spPr>
          <a:xfrm>
            <a:off x="677335" y="609600"/>
            <a:ext cx="8596668" cy="3403600"/>
          </a:xfrm>
        </p:spPr>
        <p:txBody>
          <a:bodyPr anchor="ctr">
            <a:normAutofit/>
          </a:bodyPr>
          <a:lstStyle>
            <a:lvl1pPr algn="l">
              <a:defRPr b="0" cap="none" sz="4400"/>
            </a:lvl1pPr>
          </a:lstStyle>
          <a:p>
            <a:r>
              <a:rPr lang="en-US"/>
              <a:t>Click to edit Master title style</a:t>
            </a:r>
            <a:endParaRPr dirty="0" lang="en-US"/>
          </a:p>
        </p:txBody>
      </p:sp>
      <p:sp>
        <p:nvSpPr>
          <p:cNvPr id="1048680" name="Text Placeholder 2"/>
          <p:cNvSpPr>
            <a:spLocks noGrp="1"/>
          </p:cNvSpPr>
          <p:nvPr>
            <p:ph type="body" idx="1"/>
          </p:nvPr>
        </p:nvSpPr>
        <p:spPr>
          <a:xfrm>
            <a:off x="677335" y="4470400"/>
            <a:ext cx="8596668" cy="1570962"/>
          </a:xfrm>
        </p:spPr>
        <p:txBody>
          <a:bodyPr anchor="ctr">
            <a:normAutofit/>
          </a:bodyPr>
          <a:lstStyle>
            <a:lvl1pPr algn="l" indent="0" marL="0">
              <a:buNone/>
              <a:defRPr sz="1800">
                <a:solidFill>
                  <a:schemeClr val="tx1">
                    <a:lumMod val="75000"/>
                    <a:lumOff val="2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Edit Master text styles</a:t>
            </a:r>
          </a:p>
        </p:txBody>
      </p:sp>
      <p:sp>
        <p:nvSpPr>
          <p:cNvPr id="1048681" name="Date Placeholder 3"/>
          <p:cNvSpPr>
            <a:spLocks noGrp="1"/>
          </p:cNvSpPr>
          <p:nvPr>
            <p:ph type="dt" sz="half" idx="10"/>
          </p:nvPr>
        </p:nvSpPr>
        <p:spPr/>
        <p:txBody>
          <a:bodyPr/>
          <a:p>
            <a:fld id="{B61BEF0D-F0BB-DE4B-95CE-6DB70DBA9567}" type="datetimeFigureOut">
              <a:rPr dirty="0" lang="en-US"/>
              <a:t>8/29/2024</a:t>
            </a:fld>
            <a:endParaRPr dirty="0" lang="en-US"/>
          </a:p>
        </p:txBody>
      </p:sp>
      <p:sp>
        <p:nvSpPr>
          <p:cNvPr id="1048682" name="Footer Placeholder 4"/>
          <p:cNvSpPr>
            <a:spLocks noGrp="1"/>
          </p:cNvSpPr>
          <p:nvPr>
            <p:ph type="ftr" sz="quarter" idx="11"/>
          </p:nvPr>
        </p:nvSpPr>
        <p:spPr/>
        <p:txBody>
          <a:bodyPr/>
          <a:p>
            <a:endParaRPr dirty="0" lang="en-US"/>
          </a:p>
        </p:txBody>
      </p:sp>
      <p:sp>
        <p:nvSpPr>
          <p:cNvPr id="1048683" name="Slide Number Placeholder 5"/>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49" name=""/>
        <p:cNvGrpSpPr/>
        <p:nvPr/>
      </p:nvGrpSpPr>
      <p:grpSpPr>
        <a:xfrm>
          <a:off x="0" y="0"/>
          <a:ext cx="0" cy="0"/>
          <a:chOff x="0" y="0"/>
          <a:chExt cx="0" cy="0"/>
        </a:xfrm>
      </p:grpSpPr>
      <p:sp>
        <p:nvSpPr>
          <p:cNvPr id="1048647" name="Title 1"/>
          <p:cNvSpPr>
            <a:spLocks noGrp="1"/>
          </p:cNvSpPr>
          <p:nvPr>
            <p:ph type="title"/>
          </p:nvPr>
        </p:nvSpPr>
        <p:spPr>
          <a:xfrm>
            <a:off x="931334" y="609600"/>
            <a:ext cx="8094134" cy="3022600"/>
          </a:xfrm>
        </p:spPr>
        <p:txBody>
          <a:bodyPr anchor="ctr">
            <a:normAutofit/>
          </a:bodyPr>
          <a:lstStyle>
            <a:lvl1pPr algn="l">
              <a:defRPr b="0" cap="none" sz="4400"/>
            </a:lvl1pPr>
          </a:lstStyle>
          <a:p>
            <a:r>
              <a:rPr lang="en-US"/>
              <a:t>Click to edit Master title style</a:t>
            </a:r>
            <a:endParaRPr dirty="0" lang="en-US"/>
          </a:p>
        </p:txBody>
      </p:sp>
      <p:sp>
        <p:nvSpPr>
          <p:cNvPr id="1048648" name="Text Placeholder 9"/>
          <p:cNvSpPr>
            <a:spLocks noGrp="1"/>
          </p:cNvSpPr>
          <p:nvPr>
            <p:ph type="body" sz="quarter" idx="13"/>
          </p:nvPr>
        </p:nvSpPr>
        <p:spPr>
          <a:xfrm>
            <a:off x="1366139" y="3632200"/>
            <a:ext cx="7224524" cy="381000"/>
          </a:xfrm>
        </p:spPr>
        <p:txBody>
          <a:bodyPr anchor="ctr">
            <a:noAutofit/>
          </a:bodyPr>
          <a:lstStyle>
            <a:lvl1pPr indent="0" marL="0">
              <a:buFontTx/>
              <a:buNone/>
              <a:defRPr sz="1600">
                <a:solidFill>
                  <a:schemeClr val="tx1">
                    <a:lumMod val="50000"/>
                    <a:lumOff val="50000"/>
                  </a:schemeClr>
                </a:solidFill>
              </a:defRPr>
            </a:lvl1pPr>
            <a:lvl2pPr indent="0" marL="457200">
              <a:buFontTx/>
              <a:buNone/>
            </a:lvl2pPr>
            <a:lvl3pPr indent="0" marL="914400">
              <a:buFontTx/>
              <a:buNone/>
            </a:lvl3pPr>
            <a:lvl4pPr indent="0" marL="1371600">
              <a:buFontTx/>
              <a:buNone/>
            </a:lvl4pPr>
            <a:lvl5pPr indent="0" marL="1828800">
              <a:buFontTx/>
              <a:buNone/>
            </a:lvl5pPr>
          </a:lstStyle>
          <a:p>
            <a:pPr lvl="0"/>
            <a:r>
              <a:rPr lang="en-US"/>
              <a:t>Edit Master text styles</a:t>
            </a:r>
          </a:p>
        </p:txBody>
      </p:sp>
      <p:sp>
        <p:nvSpPr>
          <p:cNvPr id="1048649" name="Text Placeholder 2"/>
          <p:cNvSpPr>
            <a:spLocks noGrp="1"/>
          </p:cNvSpPr>
          <p:nvPr>
            <p:ph type="body" idx="1"/>
          </p:nvPr>
        </p:nvSpPr>
        <p:spPr>
          <a:xfrm>
            <a:off x="677335" y="4470400"/>
            <a:ext cx="8596668" cy="1570962"/>
          </a:xfrm>
        </p:spPr>
        <p:txBody>
          <a:bodyPr anchor="ctr">
            <a:normAutofit/>
          </a:bodyPr>
          <a:lstStyle>
            <a:lvl1pPr algn="l" indent="0" marL="0">
              <a:buNone/>
              <a:defRPr sz="1800">
                <a:solidFill>
                  <a:schemeClr val="tx1">
                    <a:lumMod val="75000"/>
                    <a:lumOff val="2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Edit Master text styles</a:t>
            </a:r>
          </a:p>
        </p:txBody>
      </p:sp>
      <p:sp>
        <p:nvSpPr>
          <p:cNvPr id="1048650" name="Date Placeholder 3"/>
          <p:cNvSpPr>
            <a:spLocks noGrp="1"/>
          </p:cNvSpPr>
          <p:nvPr>
            <p:ph type="dt" sz="half" idx="10"/>
          </p:nvPr>
        </p:nvSpPr>
        <p:spPr/>
        <p:txBody>
          <a:bodyPr/>
          <a:p>
            <a:fld id="{B61BEF0D-F0BB-DE4B-95CE-6DB70DBA9567}" type="datetimeFigureOut">
              <a:rPr dirty="0" lang="en-US"/>
              <a:t>8/29/2024</a:t>
            </a:fld>
            <a:endParaRPr dirty="0" lang="en-US"/>
          </a:p>
        </p:txBody>
      </p:sp>
      <p:sp>
        <p:nvSpPr>
          <p:cNvPr id="1048651" name="Footer Placeholder 4"/>
          <p:cNvSpPr>
            <a:spLocks noGrp="1"/>
          </p:cNvSpPr>
          <p:nvPr>
            <p:ph type="ftr" sz="quarter" idx="11"/>
          </p:nvPr>
        </p:nvSpPr>
        <p:spPr/>
        <p:txBody>
          <a:bodyPr/>
          <a:p>
            <a:endParaRPr dirty="0" lang="en-US"/>
          </a:p>
        </p:txBody>
      </p:sp>
      <p:sp>
        <p:nvSpPr>
          <p:cNvPr id="1048652" name="Slide Number Placeholder 5"/>
          <p:cNvSpPr>
            <a:spLocks noGrp="1"/>
          </p:cNvSpPr>
          <p:nvPr>
            <p:ph type="sldNum" sz="quarter" idx="12"/>
          </p:nvPr>
        </p:nvSpPr>
        <p:spPr/>
        <p:txBody>
          <a:bodyPr/>
          <a:p>
            <a:fld id="{D57F1E4F-1CFF-5643-939E-217C01CDF565}" type="slidenum">
              <a:rPr dirty="0" lang="en-US"/>
              <a:t>‹#›</a:t>
            </a:fld>
            <a:endParaRPr dirty="0" lang="en-US"/>
          </a:p>
        </p:txBody>
      </p:sp>
      <p:sp>
        <p:nvSpPr>
          <p:cNvPr id="1048653" name="TextBox 23"/>
          <p:cNvSpPr txBox="1"/>
          <p:nvPr/>
        </p:nvSpPr>
        <p:spPr>
          <a:xfrm>
            <a:off x="541870" y="790378"/>
            <a:ext cx="609600" cy="584776"/>
          </a:xfrm>
          <a:prstGeom prst="rect"/>
        </p:spPr>
        <p:txBody>
          <a:bodyPr anchor="ctr" bIns="45720" lIns="91440" rIns="91440" rtlCol="0" tIns="45720" vert="horz">
            <a:noAutofit/>
          </a:bodyPr>
          <a:p>
            <a:pPr lvl="0"/>
            <a:r>
              <a:rPr baseline="0" dirty="0" sz="8000" lang="en-US">
                <a:ln w="3175" cmpd="sng">
                  <a:noFill/>
                </a:ln>
                <a:solidFill>
                  <a:schemeClr val="accent1">
                    <a:lumMod val="60000"/>
                    <a:lumOff val="40000"/>
                  </a:schemeClr>
                </a:solidFill>
                <a:effectLst/>
                <a:latin typeface="Arial"/>
              </a:rPr>
              <a:t>“</a:t>
            </a:r>
          </a:p>
        </p:txBody>
      </p:sp>
      <p:sp>
        <p:nvSpPr>
          <p:cNvPr id="1048654" name="TextBox 24"/>
          <p:cNvSpPr txBox="1"/>
          <p:nvPr/>
        </p:nvSpPr>
        <p:spPr>
          <a:xfrm>
            <a:off x="8893011" y="2886556"/>
            <a:ext cx="609600" cy="584776"/>
          </a:xfrm>
          <a:prstGeom prst="rect"/>
        </p:spPr>
        <p:txBody>
          <a:bodyPr anchor="ctr" bIns="45720" lIns="91440" rIns="91440" rtlCol="0" tIns="45720" vert="horz">
            <a:noAutofit/>
          </a:bodyPr>
          <a:p>
            <a:pPr lvl="0"/>
            <a:r>
              <a:rPr baseline="0" dirty="0" sz="8000" lang="en-US">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53" name=""/>
        <p:cNvGrpSpPr/>
        <p:nvPr/>
      </p:nvGrpSpPr>
      <p:grpSpPr>
        <a:xfrm>
          <a:off x="0" y="0"/>
          <a:ext cx="0" cy="0"/>
          <a:chOff x="0" y="0"/>
          <a:chExt cx="0" cy="0"/>
        </a:xfrm>
      </p:grpSpPr>
      <p:sp>
        <p:nvSpPr>
          <p:cNvPr id="1048674" name="Title 1"/>
          <p:cNvSpPr>
            <a:spLocks noGrp="1"/>
          </p:cNvSpPr>
          <p:nvPr>
            <p:ph type="title"/>
          </p:nvPr>
        </p:nvSpPr>
        <p:spPr>
          <a:xfrm>
            <a:off x="677335" y="1931988"/>
            <a:ext cx="8596668" cy="2595460"/>
          </a:xfrm>
        </p:spPr>
        <p:txBody>
          <a:bodyPr anchor="b">
            <a:normAutofit/>
          </a:bodyPr>
          <a:lstStyle>
            <a:lvl1pPr algn="l">
              <a:defRPr b="0" cap="none" sz="4400"/>
            </a:lvl1pPr>
          </a:lstStyle>
          <a:p>
            <a:r>
              <a:rPr lang="en-US"/>
              <a:t>Click to edit Master title style</a:t>
            </a:r>
            <a:endParaRPr dirty="0" lang="en-US"/>
          </a:p>
        </p:txBody>
      </p:sp>
      <p:sp>
        <p:nvSpPr>
          <p:cNvPr id="1048675" name="Text Placeholder 2"/>
          <p:cNvSpPr>
            <a:spLocks noGrp="1"/>
          </p:cNvSpPr>
          <p:nvPr>
            <p:ph type="body" idx="1"/>
          </p:nvPr>
        </p:nvSpPr>
        <p:spPr>
          <a:xfrm>
            <a:off x="677335" y="4527448"/>
            <a:ext cx="8596668" cy="1513914"/>
          </a:xfrm>
        </p:spPr>
        <p:txBody>
          <a:bodyPr anchor="t">
            <a:normAutofit/>
          </a:bodyPr>
          <a:lstStyle>
            <a:lvl1pPr algn="l" indent="0" marL="0">
              <a:buNone/>
              <a:defRPr sz="1800">
                <a:solidFill>
                  <a:schemeClr val="tx1">
                    <a:lumMod val="75000"/>
                    <a:lumOff val="2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Edit Master text styles</a:t>
            </a:r>
          </a:p>
        </p:txBody>
      </p:sp>
      <p:sp>
        <p:nvSpPr>
          <p:cNvPr id="1048676" name="Date Placeholder 3"/>
          <p:cNvSpPr>
            <a:spLocks noGrp="1"/>
          </p:cNvSpPr>
          <p:nvPr>
            <p:ph type="dt" sz="half" idx="10"/>
          </p:nvPr>
        </p:nvSpPr>
        <p:spPr/>
        <p:txBody>
          <a:bodyPr/>
          <a:p>
            <a:fld id="{B61BEF0D-F0BB-DE4B-95CE-6DB70DBA9567}" type="datetimeFigureOut">
              <a:rPr dirty="0" lang="en-US"/>
              <a:t>8/29/2024</a:t>
            </a:fld>
            <a:endParaRPr dirty="0" lang="en-US"/>
          </a:p>
        </p:txBody>
      </p:sp>
      <p:sp>
        <p:nvSpPr>
          <p:cNvPr id="1048677" name="Footer Placeholder 4"/>
          <p:cNvSpPr>
            <a:spLocks noGrp="1"/>
          </p:cNvSpPr>
          <p:nvPr>
            <p:ph type="ftr" sz="quarter" idx="11"/>
          </p:nvPr>
        </p:nvSpPr>
        <p:spPr/>
        <p:txBody>
          <a:bodyPr/>
          <a:p>
            <a:endParaRPr dirty="0" lang="en-US"/>
          </a:p>
        </p:txBody>
      </p:sp>
      <p:sp>
        <p:nvSpPr>
          <p:cNvPr id="1048678" name="Slide Number Placeholder 5"/>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48" name=""/>
        <p:cNvGrpSpPr/>
        <p:nvPr/>
      </p:nvGrpSpPr>
      <p:grpSpPr>
        <a:xfrm>
          <a:off x="0" y="0"/>
          <a:ext cx="0" cy="0"/>
          <a:chOff x="0" y="0"/>
          <a:chExt cx="0" cy="0"/>
        </a:xfrm>
      </p:grpSpPr>
      <p:sp>
        <p:nvSpPr>
          <p:cNvPr id="1048639" name="Title 1"/>
          <p:cNvSpPr>
            <a:spLocks noGrp="1"/>
          </p:cNvSpPr>
          <p:nvPr>
            <p:ph type="title"/>
          </p:nvPr>
        </p:nvSpPr>
        <p:spPr>
          <a:xfrm>
            <a:off x="931334" y="609600"/>
            <a:ext cx="8094134" cy="3022600"/>
          </a:xfrm>
        </p:spPr>
        <p:txBody>
          <a:bodyPr anchor="ctr">
            <a:normAutofit/>
          </a:bodyPr>
          <a:lstStyle>
            <a:lvl1pPr algn="l">
              <a:defRPr b="0" cap="none" sz="4400"/>
            </a:lvl1pPr>
          </a:lstStyle>
          <a:p>
            <a:r>
              <a:rPr lang="en-US"/>
              <a:t>Click to edit Master title style</a:t>
            </a:r>
            <a:endParaRPr dirty="0" lang="en-US"/>
          </a:p>
        </p:txBody>
      </p:sp>
      <p:sp>
        <p:nvSpPr>
          <p:cNvPr id="1048640" name="Text Placeholder 9"/>
          <p:cNvSpPr>
            <a:spLocks noGrp="1"/>
          </p:cNvSpPr>
          <p:nvPr>
            <p:ph type="body" sz="quarter" idx="13"/>
          </p:nvPr>
        </p:nvSpPr>
        <p:spPr>
          <a:xfrm>
            <a:off x="677332" y="4013200"/>
            <a:ext cx="8596669" cy="514248"/>
          </a:xfrm>
        </p:spPr>
        <p:txBody>
          <a:bodyPr anchor="b">
            <a:noAutofit/>
          </a:bodyPr>
          <a:lstStyle>
            <a:lvl1pPr indent="0" marL="0">
              <a:buFontTx/>
              <a:buNone/>
              <a:defRPr sz="2400">
                <a:solidFill>
                  <a:schemeClr val="tx1">
                    <a:lumMod val="75000"/>
                    <a:lumOff val="25000"/>
                  </a:schemeClr>
                </a:solidFill>
              </a:defRPr>
            </a:lvl1pPr>
            <a:lvl2pPr indent="0" marL="457200">
              <a:buFontTx/>
              <a:buNone/>
            </a:lvl2pPr>
            <a:lvl3pPr indent="0" marL="914400">
              <a:buFontTx/>
              <a:buNone/>
            </a:lvl3pPr>
            <a:lvl4pPr indent="0" marL="1371600">
              <a:buFontTx/>
              <a:buNone/>
            </a:lvl4pPr>
            <a:lvl5pPr indent="0" marL="1828800">
              <a:buFontTx/>
              <a:buNone/>
            </a:lvl5pPr>
          </a:lstStyle>
          <a:p>
            <a:pPr lvl="0"/>
            <a:r>
              <a:rPr lang="en-US"/>
              <a:t>Edit Master text styles</a:t>
            </a:r>
          </a:p>
        </p:txBody>
      </p:sp>
      <p:sp>
        <p:nvSpPr>
          <p:cNvPr id="1048641" name="Text Placeholder 2"/>
          <p:cNvSpPr>
            <a:spLocks noGrp="1"/>
          </p:cNvSpPr>
          <p:nvPr>
            <p:ph type="body" idx="1"/>
          </p:nvPr>
        </p:nvSpPr>
        <p:spPr>
          <a:xfrm>
            <a:off x="677335" y="4527448"/>
            <a:ext cx="8596668" cy="1513914"/>
          </a:xfrm>
        </p:spPr>
        <p:txBody>
          <a:bodyPr anchor="t">
            <a:normAutofit/>
          </a:bodyPr>
          <a:lstStyle>
            <a:lvl1pPr algn="l" indent="0" marL="0">
              <a:buNone/>
              <a:defRPr sz="1800">
                <a:solidFill>
                  <a:schemeClr val="tx1">
                    <a:lumMod val="50000"/>
                    <a:lumOff val="50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Edit Master text styles</a:t>
            </a:r>
          </a:p>
        </p:txBody>
      </p:sp>
      <p:sp>
        <p:nvSpPr>
          <p:cNvPr id="1048642" name="Date Placeholder 3"/>
          <p:cNvSpPr>
            <a:spLocks noGrp="1"/>
          </p:cNvSpPr>
          <p:nvPr>
            <p:ph type="dt" sz="half" idx="10"/>
          </p:nvPr>
        </p:nvSpPr>
        <p:spPr/>
        <p:txBody>
          <a:bodyPr/>
          <a:p>
            <a:fld id="{B61BEF0D-F0BB-DE4B-95CE-6DB70DBA9567}" type="datetimeFigureOut">
              <a:rPr dirty="0" lang="en-US"/>
              <a:t>8/29/2024</a:t>
            </a:fld>
            <a:endParaRPr dirty="0" lang="en-US"/>
          </a:p>
        </p:txBody>
      </p:sp>
      <p:sp>
        <p:nvSpPr>
          <p:cNvPr id="1048643" name="Footer Placeholder 4"/>
          <p:cNvSpPr>
            <a:spLocks noGrp="1"/>
          </p:cNvSpPr>
          <p:nvPr>
            <p:ph type="ftr" sz="quarter" idx="11"/>
          </p:nvPr>
        </p:nvSpPr>
        <p:spPr/>
        <p:txBody>
          <a:bodyPr/>
          <a:p>
            <a:endParaRPr dirty="0" lang="en-US"/>
          </a:p>
        </p:txBody>
      </p:sp>
      <p:sp>
        <p:nvSpPr>
          <p:cNvPr id="1048644" name="Slide Number Placeholder 5"/>
          <p:cNvSpPr>
            <a:spLocks noGrp="1"/>
          </p:cNvSpPr>
          <p:nvPr>
            <p:ph type="sldNum" sz="quarter" idx="12"/>
          </p:nvPr>
        </p:nvSpPr>
        <p:spPr/>
        <p:txBody>
          <a:bodyPr/>
          <a:p>
            <a:fld id="{D57F1E4F-1CFF-5643-939E-217C01CDF565}" type="slidenum">
              <a:rPr dirty="0" lang="en-US"/>
              <a:t>‹#›</a:t>
            </a:fld>
            <a:endParaRPr dirty="0" lang="en-US"/>
          </a:p>
        </p:txBody>
      </p:sp>
      <p:sp>
        <p:nvSpPr>
          <p:cNvPr id="1048645" name="TextBox 23"/>
          <p:cNvSpPr txBox="1"/>
          <p:nvPr/>
        </p:nvSpPr>
        <p:spPr>
          <a:xfrm>
            <a:off x="541870" y="790378"/>
            <a:ext cx="609600" cy="584776"/>
          </a:xfrm>
          <a:prstGeom prst="rect"/>
        </p:spPr>
        <p:txBody>
          <a:bodyPr anchor="ctr" bIns="45720" lIns="91440" rIns="91440" rtlCol="0" tIns="45720" vert="horz">
            <a:noAutofit/>
          </a:bodyPr>
          <a:p>
            <a:pPr lvl="0"/>
            <a:r>
              <a:rPr baseline="0" dirty="0" sz="8000" lang="en-US">
                <a:ln w="3175" cmpd="sng">
                  <a:noFill/>
                </a:ln>
                <a:solidFill>
                  <a:schemeClr val="accent1">
                    <a:lumMod val="60000"/>
                    <a:lumOff val="40000"/>
                  </a:schemeClr>
                </a:solidFill>
                <a:effectLst/>
                <a:latin typeface="Arial"/>
              </a:rPr>
              <a:t>“</a:t>
            </a:r>
          </a:p>
        </p:txBody>
      </p:sp>
      <p:sp>
        <p:nvSpPr>
          <p:cNvPr id="1048646" name="TextBox 24"/>
          <p:cNvSpPr txBox="1"/>
          <p:nvPr/>
        </p:nvSpPr>
        <p:spPr>
          <a:xfrm>
            <a:off x="8893011" y="2886556"/>
            <a:ext cx="609600" cy="584776"/>
          </a:xfrm>
          <a:prstGeom prst="rect"/>
        </p:spPr>
        <p:txBody>
          <a:bodyPr anchor="ctr" bIns="45720" lIns="91440" rIns="91440" rtlCol="0" tIns="45720" vert="horz">
            <a:noAutofit/>
          </a:bodyPr>
          <a:p>
            <a:pPr lvl="0"/>
            <a:r>
              <a:rPr baseline="0" dirty="0" sz="8000" lang="en-US">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56" name=""/>
        <p:cNvGrpSpPr/>
        <p:nvPr/>
      </p:nvGrpSpPr>
      <p:grpSpPr>
        <a:xfrm>
          <a:off x="0" y="0"/>
          <a:ext cx="0" cy="0"/>
          <a:chOff x="0" y="0"/>
          <a:chExt cx="0" cy="0"/>
        </a:xfrm>
      </p:grpSpPr>
      <p:sp>
        <p:nvSpPr>
          <p:cNvPr id="1048690" name="Title 1"/>
          <p:cNvSpPr>
            <a:spLocks noGrp="1"/>
          </p:cNvSpPr>
          <p:nvPr>
            <p:ph type="title"/>
          </p:nvPr>
        </p:nvSpPr>
        <p:spPr>
          <a:xfrm>
            <a:off x="685799" y="609600"/>
            <a:ext cx="8588203" cy="3022600"/>
          </a:xfrm>
        </p:spPr>
        <p:txBody>
          <a:bodyPr anchor="ctr">
            <a:normAutofit/>
          </a:bodyPr>
          <a:lstStyle>
            <a:lvl1pPr algn="l">
              <a:defRPr b="0" cap="none" sz="4400"/>
            </a:lvl1pPr>
          </a:lstStyle>
          <a:p>
            <a:r>
              <a:rPr lang="en-US"/>
              <a:t>Click to edit Master title style</a:t>
            </a:r>
            <a:endParaRPr dirty="0" lang="en-US"/>
          </a:p>
        </p:txBody>
      </p:sp>
      <p:sp>
        <p:nvSpPr>
          <p:cNvPr id="1048691" name="Text Placeholder 9"/>
          <p:cNvSpPr>
            <a:spLocks noGrp="1"/>
          </p:cNvSpPr>
          <p:nvPr>
            <p:ph type="body" sz="quarter" idx="13"/>
          </p:nvPr>
        </p:nvSpPr>
        <p:spPr>
          <a:xfrm>
            <a:off x="677332" y="4013200"/>
            <a:ext cx="8596669" cy="514248"/>
          </a:xfrm>
        </p:spPr>
        <p:txBody>
          <a:bodyPr anchor="b">
            <a:noAutofit/>
          </a:bodyPr>
          <a:lstStyle>
            <a:lvl1pPr indent="0" marL="0">
              <a:buFontTx/>
              <a:buNone/>
              <a:defRPr sz="2400">
                <a:solidFill>
                  <a:schemeClr val="accent1"/>
                </a:solidFill>
              </a:defRPr>
            </a:lvl1pPr>
            <a:lvl2pPr indent="0" marL="457200">
              <a:buFontTx/>
              <a:buNone/>
            </a:lvl2pPr>
            <a:lvl3pPr indent="0" marL="914400">
              <a:buFontTx/>
              <a:buNone/>
            </a:lvl3pPr>
            <a:lvl4pPr indent="0" marL="1371600">
              <a:buFontTx/>
              <a:buNone/>
            </a:lvl4pPr>
            <a:lvl5pPr indent="0" marL="1828800">
              <a:buFontTx/>
              <a:buNone/>
            </a:lvl5pPr>
          </a:lstStyle>
          <a:p>
            <a:pPr lvl="0"/>
            <a:r>
              <a:rPr lang="en-US"/>
              <a:t>Edit Master text styles</a:t>
            </a:r>
          </a:p>
        </p:txBody>
      </p:sp>
      <p:sp>
        <p:nvSpPr>
          <p:cNvPr id="1048692" name="Text Placeholder 2"/>
          <p:cNvSpPr>
            <a:spLocks noGrp="1"/>
          </p:cNvSpPr>
          <p:nvPr>
            <p:ph type="body" idx="1"/>
          </p:nvPr>
        </p:nvSpPr>
        <p:spPr>
          <a:xfrm>
            <a:off x="677335" y="4527448"/>
            <a:ext cx="8596668" cy="1513914"/>
          </a:xfrm>
        </p:spPr>
        <p:txBody>
          <a:bodyPr anchor="t">
            <a:normAutofit/>
          </a:bodyPr>
          <a:lstStyle>
            <a:lvl1pPr algn="l" indent="0" marL="0">
              <a:buNone/>
              <a:defRPr sz="1800">
                <a:solidFill>
                  <a:schemeClr val="tx1">
                    <a:lumMod val="50000"/>
                    <a:lumOff val="50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Edit Master text styles</a:t>
            </a:r>
          </a:p>
        </p:txBody>
      </p:sp>
      <p:sp>
        <p:nvSpPr>
          <p:cNvPr id="1048693" name="Date Placeholder 3"/>
          <p:cNvSpPr>
            <a:spLocks noGrp="1"/>
          </p:cNvSpPr>
          <p:nvPr>
            <p:ph type="dt" sz="half" idx="10"/>
          </p:nvPr>
        </p:nvSpPr>
        <p:spPr/>
        <p:txBody>
          <a:bodyPr/>
          <a:p>
            <a:fld id="{B61BEF0D-F0BB-DE4B-95CE-6DB70DBA9567}" type="datetimeFigureOut">
              <a:rPr dirty="0" lang="en-US"/>
              <a:t>8/29/2024</a:t>
            </a:fld>
            <a:endParaRPr dirty="0" lang="en-US"/>
          </a:p>
        </p:txBody>
      </p:sp>
      <p:sp>
        <p:nvSpPr>
          <p:cNvPr id="1048694" name="Footer Placeholder 4"/>
          <p:cNvSpPr>
            <a:spLocks noGrp="1"/>
          </p:cNvSpPr>
          <p:nvPr>
            <p:ph type="ftr" sz="quarter" idx="11"/>
          </p:nvPr>
        </p:nvSpPr>
        <p:spPr/>
        <p:txBody>
          <a:bodyPr/>
          <a:p>
            <a:endParaRPr dirty="0" lang="en-US"/>
          </a:p>
        </p:txBody>
      </p:sp>
      <p:sp>
        <p:nvSpPr>
          <p:cNvPr id="1048695" name="Slide Number Placeholder 5"/>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51" name=""/>
        <p:cNvGrpSpPr/>
        <p:nvPr/>
      </p:nvGrpSpPr>
      <p:grpSpPr>
        <a:xfrm>
          <a:off x="0" y="0"/>
          <a:ext cx="0" cy="0"/>
          <a:chOff x="0" y="0"/>
          <a:chExt cx="0" cy="0"/>
        </a:xfrm>
      </p:grpSpPr>
      <p:sp>
        <p:nvSpPr>
          <p:cNvPr id="1048661" name="Title 1"/>
          <p:cNvSpPr>
            <a:spLocks noGrp="1"/>
          </p:cNvSpPr>
          <p:nvPr>
            <p:ph type="title"/>
          </p:nvPr>
        </p:nvSpPr>
        <p:spPr/>
        <p:txBody>
          <a:bodyPr/>
          <a:p>
            <a:r>
              <a:rPr lang="en-US"/>
              <a:t>Click to edit Master title style</a:t>
            </a:r>
            <a:endParaRPr dirty="0" lang="en-US"/>
          </a:p>
        </p:txBody>
      </p:sp>
      <p:sp>
        <p:nvSpPr>
          <p:cNvPr id="1048662" name="Vertical Text Placeholder 2"/>
          <p:cNvSpPr>
            <a:spLocks noGrp="1"/>
          </p:cNvSpPr>
          <p:nvPr>
            <p:ph type="body" orient="vert" idx="1"/>
          </p:nvPr>
        </p:nvSpPr>
        <p:spPr/>
        <p:txBody>
          <a:bodyPr vert="eaVert"/>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63" name="Date Placeholder 3"/>
          <p:cNvSpPr>
            <a:spLocks noGrp="1"/>
          </p:cNvSpPr>
          <p:nvPr>
            <p:ph type="dt" sz="half" idx="10"/>
          </p:nvPr>
        </p:nvSpPr>
        <p:spPr/>
        <p:txBody>
          <a:bodyPr/>
          <a:p>
            <a:fld id="{55C6B4A9-1611-4792-9094-5F34BCA07E0B}" type="datetimeFigureOut">
              <a:rPr dirty="0" lang="en-US"/>
              <a:t>8/29/2024</a:t>
            </a:fld>
            <a:endParaRPr dirty="0" lang="en-US"/>
          </a:p>
        </p:txBody>
      </p:sp>
      <p:sp>
        <p:nvSpPr>
          <p:cNvPr id="1048664" name="Footer Placeholder 4"/>
          <p:cNvSpPr>
            <a:spLocks noGrp="1"/>
          </p:cNvSpPr>
          <p:nvPr>
            <p:ph type="ftr" sz="quarter" idx="11"/>
          </p:nvPr>
        </p:nvSpPr>
        <p:spPr/>
        <p:txBody>
          <a:bodyPr/>
          <a:p>
            <a:endParaRPr dirty="0" lang="en-US"/>
          </a:p>
        </p:txBody>
      </p:sp>
      <p:sp>
        <p:nvSpPr>
          <p:cNvPr id="1048665" name="Slide Number Placeholder 5"/>
          <p:cNvSpPr>
            <a:spLocks noGrp="1"/>
          </p:cNvSpPr>
          <p:nvPr>
            <p:ph type="sldNum" sz="quarter" idx="12"/>
          </p:nvPr>
        </p:nvSpPr>
        <p:spPr/>
        <p:txBody>
          <a:bodyPr/>
          <a:p>
            <a:fld id="{89333C77-0158-454C-844F-B7AB9BD7DAD4}" type="slidenum">
              <a:rPr dirty="0" lang="en-US"/>
              <a:t>‹#›</a:t>
            </a:fld>
            <a:endParaRPr dirty="0"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58" name=""/>
        <p:cNvGrpSpPr/>
        <p:nvPr/>
      </p:nvGrpSpPr>
      <p:grpSpPr>
        <a:xfrm>
          <a:off x="0" y="0"/>
          <a:ext cx="0" cy="0"/>
          <a:chOff x="0" y="0"/>
          <a:chExt cx="0" cy="0"/>
        </a:xfrm>
      </p:grpSpPr>
      <p:sp>
        <p:nvSpPr>
          <p:cNvPr id="1048702" name="Vertical Title 1"/>
          <p:cNvSpPr>
            <a:spLocks noGrp="1"/>
          </p:cNvSpPr>
          <p:nvPr>
            <p:ph type="title" orient="vert"/>
          </p:nvPr>
        </p:nvSpPr>
        <p:spPr>
          <a:xfrm>
            <a:off x="7967673" y="609599"/>
            <a:ext cx="1304743" cy="5251451"/>
          </a:xfrm>
        </p:spPr>
        <p:txBody>
          <a:bodyPr anchor="ctr" vert="eaVert"/>
          <a:p>
            <a:r>
              <a:rPr lang="en-US"/>
              <a:t>Click to edit Master title style</a:t>
            </a:r>
            <a:endParaRPr dirty="0" lang="en-US"/>
          </a:p>
        </p:txBody>
      </p:sp>
      <p:sp>
        <p:nvSpPr>
          <p:cNvPr id="1048703" name="Vertical Text Placeholder 2"/>
          <p:cNvSpPr>
            <a:spLocks noGrp="1"/>
          </p:cNvSpPr>
          <p:nvPr>
            <p:ph type="body" orient="vert" idx="1"/>
          </p:nvPr>
        </p:nvSpPr>
        <p:spPr>
          <a:xfrm>
            <a:off x="677335" y="609600"/>
            <a:ext cx="7060150" cy="5251450"/>
          </a:xfrm>
        </p:spPr>
        <p:txBody>
          <a:bodyPr vert="eaVert"/>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04" name="Date Placeholder 3"/>
          <p:cNvSpPr>
            <a:spLocks noGrp="1"/>
          </p:cNvSpPr>
          <p:nvPr>
            <p:ph type="dt" sz="half" idx="10"/>
          </p:nvPr>
        </p:nvSpPr>
        <p:spPr/>
        <p:txBody>
          <a:bodyPr/>
          <a:p>
            <a:fld id="{B61BEF0D-F0BB-DE4B-95CE-6DB70DBA9567}" type="datetimeFigureOut">
              <a:rPr dirty="0" lang="en-US"/>
              <a:t>8/29/2024</a:t>
            </a:fld>
            <a:endParaRPr dirty="0" lang="en-US"/>
          </a:p>
        </p:txBody>
      </p:sp>
      <p:sp>
        <p:nvSpPr>
          <p:cNvPr id="1048705" name="Footer Placeholder 4"/>
          <p:cNvSpPr>
            <a:spLocks noGrp="1"/>
          </p:cNvSpPr>
          <p:nvPr>
            <p:ph type="ftr" sz="quarter" idx="11"/>
          </p:nvPr>
        </p:nvSpPr>
        <p:spPr/>
        <p:txBody>
          <a:bodyPr/>
          <a:p>
            <a:endParaRPr dirty="0" lang="en-US"/>
          </a:p>
        </p:txBody>
      </p:sp>
      <p:sp>
        <p:nvSpPr>
          <p:cNvPr id="1048706" name="Slide Number Placeholder 5"/>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0" name=""/>
        <p:cNvGrpSpPr/>
        <p:nvPr/>
      </p:nvGrpSpPr>
      <p:grpSpPr>
        <a:xfrm>
          <a:off x="0" y="0"/>
          <a:ext cx="0" cy="0"/>
          <a:chOff x="0" y="0"/>
          <a:chExt cx="0" cy="0"/>
        </a:xfrm>
      </p:grpSpPr>
      <p:sp>
        <p:nvSpPr>
          <p:cNvPr id="1048619" name="Title 1"/>
          <p:cNvSpPr>
            <a:spLocks noGrp="1"/>
          </p:cNvSpPr>
          <p:nvPr>
            <p:ph type="title"/>
          </p:nvPr>
        </p:nvSpPr>
        <p:spPr/>
        <p:txBody>
          <a:bodyPr/>
          <a:p>
            <a:r>
              <a:rPr lang="en-US"/>
              <a:t>Click to edit Master title style</a:t>
            </a:r>
            <a:endParaRPr dirty="0" lang="en-US"/>
          </a:p>
        </p:txBody>
      </p:sp>
      <p:sp>
        <p:nvSpPr>
          <p:cNvPr id="1048620" name="Content Placeholder 2"/>
          <p:cNvSpPr>
            <a:spLocks noGrp="1"/>
          </p:cNvSpPr>
          <p:nvPr>
            <p:ph idx="1"/>
          </p:nvPr>
        </p:nvSpPr>
        <p:spPr/>
        <p:txBody>
          <a:bodyPr/>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21" name="Date Placeholder 3"/>
          <p:cNvSpPr>
            <a:spLocks noGrp="1"/>
          </p:cNvSpPr>
          <p:nvPr>
            <p:ph type="dt" sz="half" idx="10"/>
          </p:nvPr>
        </p:nvSpPr>
        <p:spPr/>
        <p:txBody>
          <a:bodyPr/>
          <a:p>
            <a:fld id="{42A54C80-263E-416B-A8E0-580EDEADCBDC}" type="datetimeFigureOut">
              <a:rPr dirty="0" lang="en-US"/>
              <a:t>8/29/2024</a:t>
            </a:fld>
            <a:endParaRPr dirty="0" lang="en-US"/>
          </a:p>
        </p:txBody>
      </p:sp>
      <p:sp>
        <p:nvSpPr>
          <p:cNvPr id="1048622" name="Footer Placeholder 4"/>
          <p:cNvSpPr>
            <a:spLocks noGrp="1"/>
          </p:cNvSpPr>
          <p:nvPr>
            <p:ph type="ftr" sz="quarter" idx="11"/>
          </p:nvPr>
        </p:nvSpPr>
        <p:spPr/>
        <p:txBody>
          <a:bodyPr/>
          <a:p>
            <a:endParaRPr dirty="0" lang="en-US"/>
          </a:p>
        </p:txBody>
      </p:sp>
      <p:sp>
        <p:nvSpPr>
          <p:cNvPr id="1048623" name="Slide Number Placeholder 5"/>
          <p:cNvSpPr>
            <a:spLocks noGrp="1"/>
          </p:cNvSpPr>
          <p:nvPr>
            <p:ph type="sldNum" sz="quarter" idx="12"/>
          </p:nvPr>
        </p:nvSpPr>
        <p:spPr/>
        <p:txBody>
          <a:bodyPr/>
          <a:p>
            <a:fld id="{519954A3-9DFD-4C44-94BA-B95130A3BA1C}" type="slidenum">
              <a:rPr dirty="0" lang="en-US"/>
              <a:t>‹#›</a:t>
            </a:fld>
            <a:endParaRPr dirty="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34" name=""/>
        <p:cNvGrpSpPr/>
        <p:nvPr/>
      </p:nvGrpSpPr>
      <p:grpSpPr>
        <a:xfrm>
          <a:off x="0" y="0"/>
          <a:ext cx="0" cy="0"/>
          <a:chOff x="0" y="0"/>
          <a:chExt cx="0" cy="0"/>
        </a:xfrm>
      </p:grpSpPr>
      <p:sp>
        <p:nvSpPr>
          <p:cNvPr id="1048604" name="Title 1"/>
          <p:cNvSpPr>
            <a:spLocks noGrp="1"/>
          </p:cNvSpPr>
          <p:nvPr>
            <p:ph type="title"/>
          </p:nvPr>
        </p:nvSpPr>
        <p:spPr>
          <a:xfrm>
            <a:off x="677335" y="2700867"/>
            <a:ext cx="8596668" cy="1826581"/>
          </a:xfrm>
        </p:spPr>
        <p:txBody>
          <a:bodyPr anchor="b"/>
          <a:lstStyle>
            <a:lvl1pPr algn="l">
              <a:defRPr b="0" cap="none" sz="4000"/>
            </a:lvl1pPr>
          </a:lstStyle>
          <a:p>
            <a:r>
              <a:rPr lang="en-US"/>
              <a:t>Click to edit Master title style</a:t>
            </a:r>
            <a:endParaRPr dirty="0" lang="en-US"/>
          </a:p>
        </p:txBody>
      </p:sp>
      <p:sp>
        <p:nvSpPr>
          <p:cNvPr id="1048605" name="Text Placeholder 2"/>
          <p:cNvSpPr>
            <a:spLocks noGrp="1"/>
          </p:cNvSpPr>
          <p:nvPr>
            <p:ph type="body" idx="1"/>
          </p:nvPr>
        </p:nvSpPr>
        <p:spPr>
          <a:xfrm>
            <a:off x="677335" y="4527448"/>
            <a:ext cx="8596668" cy="860400"/>
          </a:xfrm>
        </p:spPr>
        <p:txBody>
          <a:bodyPr anchor="t"/>
          <a:lstStyle>
            <a:lvl1pPr algn="l" indent="0" marL="0">
              <a:buNone/>
              <a:defRPr sz="2000">
                <a:solidFill>
                  <a:schemeClr val="tx1">
                    <a:lumMod val="50000"/>
                    <a:lumOff val="50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Edit Master text styles</a:t>
            </a:r>
          </a:p>
        </p:txBody>
      </p:sp>
      <p:sp>
        <p:nvSpPr>
          <p:cNvPr id="1048606" name="Date Placeholder 3"/>
          <p:cNvSpPr>
            <a:spLocks noGrp="1"/>
          </p:cNvSpPr>
          <p:nvPr>
            <p:ph type="dt" sz="half" idx="10"/>
          </p:nvPr>
        </p:nvSpPr>
        <p:spPr/>
        <p:txBody>
          <a:bodyPr/>
          <a:p>
            <a:fld id="{B61BEF0D-F0BB-DE4B-95CE-6DB70DBA9567}" type="datetimeFigureOut">
              <a:rPr dirty="0" lang="en-US"/>
              <a:t>8/29/2024</a:t>
            </a:fld>
            <a:endParaRPr dirty="0" lang="en-US"/>
          </a:p>
        </p:txBody>
      </p:sp>
      <p:sp>
        <p:nvSpPr>
          <p:cNvPr id="1048607" name="Footer Placeholder 4"/>
          <p:cNvSpPr>
            <a:spLocks noGrp="1"/>
          </p:cNvSpPr>
          <p:nvPr>
            <p:ph type="ftr" sz="quarter" idx="11"/>
          </p:nvPr>
        </p:nvSpPr>
        <p:spPr/>
        <p:txBody>
          <a:bodyPr/>
          <a:p>
            <a:endParaRPr dirty="0" lang="en-US"/>
          </a:p>
        </p:txBody>
      </p:sp>
      <p:sp>
        <p:nvSpPr>
          <p:cNvPr id="1048608" name="Slide Number Placeholder 5"/>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55" name=""/>
        <p:cNvGrpSpPr/>
        <p:nvPr/>
      </p:nvGrpSpPr>
      <p:grpSpPr>
        <a:xfrm>
          <a:off x="0" y="0"/>
          <a:ext cx="0" cy="0"/>
          <a:chOff x="0" y="0"/>
          <a:chExt cx="0" cy="0"/>
        </a:xfrm>
      </p:grpSpPr>
      <p:sp>
        <p:nvSpPr>
          <p:cNvPr id="1048684" name="Title 1"/>
          <p:cNvSpPr>
            <a:spLocks noGrp="1"/>
          </p:cNvSpPr>
          <p:nvPr>
            <p:ph type="title"/>
          </p:nvPr>
        </p:nvSpPr>
        <p:spPr/>
        <p:txBody>
          <a:bodyPr/>
          <a:p>
            <a:r>
              <a:rPr lang="en-US"/>
              <a:t>Click to edit Master title style</a:t>
            </a:r>
            <a:endParaRPr dirty="0" lang="en-US"/>
          </a:p>
        </p:txBody>
      </p:sp>
      <p:sp>
        <p:nvSpPr>
          <p:cNvPr id="1048685" name="Content Placeholder 2"/>
          <p:cNvSpPr>
            <a:spLocks noGrp="1"/>
          </p:cNvSpPr>
          <p:nvPr>
            <p:ph sz="half" idx="1"/>
          </p:nvPr>
        </p:nvSpPr>
        <p:spPr>
          <a:xfrm>
            <a:off x="677334" y="2160589"/>
            <a:ext cx="4184035" cy="3880772"/>
          </a:xfrm>
        </p:spPr>
        <p:txBody>
          <a:bodyPr/>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86" name="Content Placeholder 3"/>
          <p:cNvSpPr>
            <a:spLocks noGrp="1"/>
          </p:cNvSpPr>
          <p:nvPr>
            <p:ph sz="half" idx="2"/>
          </p:nvPr>
        </p:nvSpPr>
        <p:spPr>
          <a:xfrm>
            <a:off x="5089970" y="2160589"/>
            <a:ext cx="4184034" cy="3880773"/>
          </a:xfrm>
        </p:spPr>
        <p:txBody>
          <a:bodyPr/>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87" name="Date Placeholder 4"/>
          <p:cNvSpPr>
            <a:spLocks noGrp="1"/>
          </p:cNvSpPr>
          <p:nvPr>
            <p:ph type="dt" sz="half" idx="10"/>
          </p:nvPr>
        </p:nvSpPr>
        <p:spPr/>
        <p:txBody>
          <a:bodyPr/>
          <a:p>
            <a:fld id="{42A54C80-263E-416B-A8E0-580EDEADCBDC}" type="datetimeFigureOut">
              <a:rPr dirty="0" lang="en-US"/>
              <a:t>8/29/2024</a:t>
            </a:fld>
            <a:endParaRPr dirty="0" lang="en-US"/>
          </a:p>
        </p:txBody>
      </p:sp>
      <p:sp>
        <p:nvSpPr>
          <p:cNvPr id="1048688" name="Footer Placeholder 5"/>
          <p:cNvSpPr>
            <a:spLocks noGrp="1"/>
          </p:cNvSpPr>
          <p:nvPr>
            <p:ph type="ftr" sz="quarter" idx="11"/>
          </p:nvPr>
        </p:nvSpPr>
        <p:spPr/>
        <p:txBody>
          <a:bodyPr/>
          <a:p>
            <a:endParaRPr dirty="0" lang="en-US"/>
          </a:p>
        </p:txBody>
      </p:sp>
      <p:sp>
        <p:nvSpPr>
          <p:cNvPr id="1048689" name="Slide Number Placeholder 6"/>
          <p:cNvSpPr>
            <a:spLocks noGrp="1"/>
          </p:cNvSpPr>
          <p:nvPr>
            <p:ph type="sldNum" sz="quarter" idx="12"/>
          </p:nvPr>
        </p:nvSpPr>
        <p:spPr/>
        <p:txBody>
          <a:bodyPr/>
          <a:p>
            <a:fld id="{519954A3-9DFD-4C44-94BA-B95130A3BA1C}" type="slidenum">
              <a:rPr dirty="0" lang="en-US"/>
              <a:t>‹#›</a:t>
            </a:fld>
            <a:endParaRPr dirty="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52" name=""/>
        <p:cNvGrpSpPr/>
        <p:nvPr/>
      </p:nvGrpSpPr>
      <p:grpSpPr>
        <a:xfrm>
          <a:off x="0" y="0"/>
          <a:ext cx="0" cy="0"/>
          <a:chOff x="0" y="0"/>
          <a:chExt cx="0" cy="0"/>
        </a:xfrm>
      </p:grpSpPr>
      <p:sp>
        <p:nvSpPr>
          <p:cNvPr id="1048666" name="Title 1"/>
          <p:cNvSpPr>
            <a:spLocks noGrp="1"/>
          </p:cNvSpPr>
          <p:nvPr>
            <p:ph type="title"/>
          </p:nvPr>
        </p:nvSpPr>
        <p:spPr/>
        <p:txBody>
          <a:bodyPr/>
          <a:p>
            <a:r>
              <a:rPr lang="en-US"/>
              <a:t>Click to edit Master title style</a:t>
            </a:r>
            <a:endParaRPr dirty="0" lang="en-US"/>
          </a:p>
        </p:txBody>
      </p:sp>
      <p:sp>
        <p:nvSpPr>
          <p:cNvPr id="1048667" name="Text Placeholder 2"/>
          <p:cNvSpPr>
            <a:spLocks noGrp="1"/>
          </p:cNvSpPr>
          <p:nvPr>
            <p:ph type="body" idx="1"/>
          </p:nvPr>
        </p:nvSpPr>
        <p:spPr>
          <a:xfrm>
            <a:off x="675745" y="2160983"/>
            <a:ext cx="4185623" cy="576262"/>
          </a:xfrm>
        </p:spPr>
        <p:txBody>
          <a:bodyPr anchor="b">
            <a:noAutofit/>
          </a:bodyPr>
          <a:lstStyle>
            <a:lvl1pPr indent="0" marL="0">
              <a:buNone/>
              <a:defRPr b="0"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Edit Master text styles</a:t>
            </a:r>
          </a:p>
        </p:txBody>
      </p:sp>
      <p:sp>
        <p:nvSpPr>
          <p:cNvPr id="1048668" name="Content Placeholder 3"/>
          <p:cNvSpPr>
            <a:spLocks noGrp="1"/>
          </p:cNvSpPr>
          <p:nvPr>
            <p:ph sz="half" idx="2"/>
          </p:nvPr>
        </p:nvSpPr>
        <p:spPr>
          <a:xfrm>
            <a:off x="675745" y="2737245"/>
            <a:ext cx="4185623" cy="3304117"/>
          </a:xfrm>
        </p:spPr>
        <p:txBody>
          <a:bodyPr>
            <a:normAutofit/>
          </a:bodyPr>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69" name="Text Placeholder 4"/>
          <p:cNvSpPr>
            <a:spLocks noGrp="1"/>
          </p:cNvSpPr>
          <p:nvPr>
            <p:ph type="body" sz="quarter" idx="3"/>
          </p:nvPr>
        </p:nvSpPr>
        <p:spPr>
          <a:xfrm>
            <a:off x="5088383" y="2160983"/>
            <a:ext cx="4185618" cy="576262"/>
          </a:xfrm>
        </p:spPr>
        <p:txBody>
          <a:bodyPr anchor="b">
            <a:noAutofit/>
          </a:bodyPr>
          <a:lstStyle>
            <a:lvl1pPr indent="0" marL="0">
              <a:buNone/>
              <a:defRPr b="0"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Edit Master text styles</a:t>
            </a:r>
          </a:p>
        </p:txBody>
      </p:sp>
      <p:sp>
        <p:nvSpPr>
          <p:cNvPr id="1048670" name="Content Placeholder 5"/>
          <p:cNvSpPr>
            <a:spLocks noGrp="1"/>
          </p:cNvSpPr>
          <p:nvPr>
            <p:ph sz="quarter" idx="4"/>
          </p:nvPr>
        </p:nvSpPr>
        <p:spPr>
          <a:xfrm>
            <a:off x="5088384" y="2737245"/>
            <a:ext cx="4185617" cy="3304117"/>
          </a:xfrm>
        </p:spPr>
        <p:txBody>
          <a:bodyPr>
            <a:normAutofit/>
          </a:bodyPr>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71" name="Date Placeholder 6"/>
          <p:cNvSpPr>
            <a:spLocks noGrp="1"/>
          </p:cNvSpPr>
          <p:nvPr>
            <p:ph type="dt" sz="half" idx="10"/>
          </p:nvPr>
        </p:nvSpPr>
        <p:spPr/>
        <p:txBody>
          <a:bodyPr/>
          <a:p>
            <a:fld id="{B61BEF0D-F0BB-DE4B-95CE-6DB70DBA9567}" type="datetimeFigureOut">
              <a:rPr dirty="0" lang="en-US"/>
              <a:t>8/29/2024</a:t>
            </a:fld>
            <a:endParaRPr dirty="0" lang="en-US"/>
          </a:p>
        </p:txBody>
      </p:sp>
      <p:sp>
        <p:nvSpPr>
          <p:cNvPr id="1048672" name="Footer Placeholder 7"/>
          <p:cNvSpPr>
            <a:spLocks noGrp="1"/>
          </p:cNvSpPr>
          <p:nvPr>
            <p:ph type="ftr" sz="quarter" idx="11"/>
          </p:nvPr>
        </p:nvSpPr>
        <p:spPr/>
        <p:txBody>
          <a:bodyPr/>
          <a:p>
            <a:endParaRPr dirty="0" lang="en-US"/>
          </a:p>
        </p:txBody>
      </p:sp>
      <p:sp>
        <p:nvSpPr>
          <p:cNvPr id="1048673" name="Slide Number Placeholder 8"/>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47" name=""/>
        <p:cNvGrpSpPr/>
        <p:nvPr/>
      </p:nvGrpSpPr>
      <p:grpSpPr>
        <a:xfrm>
          <a:off x="0" y="0"/>
          <a:ext cx="0" cy="0"/>
          <a:chOff x="0" y="0"/>
          <a:chExt cx="0" cy="0"/>
        </a:xfrm>
      </p:grpSpPr>
      <p:sp>
        <p:nvSpPr>
          <p:cNvPr id="1048635" name="Title 1"/>
          <p:cNvSpPr>
            <a:spLocks noGrp="1"/>
          </p:cNvSpPr>
          <p:nvPr>
            <p:ph type="title"/>
          </p:nvPr>
        </p:nvSpPr>
        <p:spPr>
          <a:xfrm>
            <a:off x="677334" y="609600"/>
            <a:ext cx="8596668" cy="1320800"/>
          </a:xfrm>
        </p:spPr>
        <p:txBody>
          <a:bodyPr/>
          <a:p>
            <a:r>
              <a:rPr lang="en-US"/>
              <a:t>Click to edit Master title style</a:t>
            </a:r>
            <a:endParaRPr dirty="0" lang="en-US"/>
          </a:p>
        </p:txBody>
      </p:sp>
      <p:sp>
        <p:nvSpPr>
          <p:cNvPr id="1048636" name="Date Placeholder 2"/>
          <p:cNvSpPr>
            <a:spLocks noGrp="1"/>
          </p:cNvSpPr>
          <p:nvPr>
            <p:ph type="dt" sz="half" idx="10"/>
          </p:nvPr>
        </p:nvSpPr>
        <p:spPr/>
        <p:txBody>
          <a:bodyPr/>
          <a:p>
            <a:fld id="{B61BEF0D-F0BB-DE4B-95CE-6DB70DBA9567}" type="datetimeFigureOut">
              <a:rPr dirty="0" lang="en-US"/>
              <a:t>8/29/2024</a:t>
            </a:fld>
            <a:endParaRPr dirty="0" lang="en-US"/>
          </a:p>
        </p:txBody>
      </p:sp>
      <p:sp>
        <p:nvSpPr>
          <p:cNvPr id="1048637" name="Footer Placeholder 3"/>
          <p:cNvSpPr>
            <a:spLocks noGrp="1"/>
          </p:cNvSpPr>
          <p:nvPr>
            <p:ph type="ftr" sz="quarter" idx="11"/>
          </p:nvPr>
        </p:nvSpPr>
        <p:spPr/>
        <p:txBody>
          <a:bodyPr/>
          <a:p>
            <a:endParaRPr dirty="0" lang="en-US"/>
          </a:p>
        </p:txBody>
      </p:sp>
      <p:sp>
        <p:nvSpPr>
          <p:cNvPr id="1048638" name="Slide Number Placeholder 4"/>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38" name=""/>
        <p:cNvGrpSpPr/>
        <p:nvPr/>
      </p:nvGrpSpPr>
      <p:grpSpPr>
        <a:xfrm>
          <a:off x="0" y="0"/>
          <a:ext cx="0" cy="0"/>
          <a:chOff x="0" y="0"/>
          <a:chExt cx="0" cy="0"/>
        </a:xfrm>
      </p:grpSpPr>
      <p:sp>
        <p:nvSpPr>
          <p:cNvPr id="1048614" name="Date Placeholder 1"/>
          <p:cNvSpPr>
            <a:spLocks noGrp="1"/>
          </p:cNvSpPr>
          <p:nvPr>
            <p:ph type="dt" sz="half" idx="10"/>
          </p:nvPr>
        </p:nvSpPr>
        <p:spPr/>
        <p:txBody>
          <a:bodyPr/>
          <a:p>
            <a:fld id="{B61BEF0D-F0BB-DE4B-95CE-6DB70DBA9567}" type="datetimeFigureOut">
              <a:rPr dirty="0" lang="en-US"/>
              <a:t>8/29/2024</a:t>
            </a:fld>
            <a:endParaRPr dirty="0" lang="en-US"/>
          </a:p>
        </p:txBody>
      </p:sp>
      <p:sp>
        <p:nvSpPr>
          <p:cNvPr id="1048615" name="Footer Placeholder 2"/>
          <p:cNvSpPr>
            <a:spLocks noGrp="1"/>
          </p:cNvSpPr>
          <p:nvPr>
            <p:ph type="ftr" sz="quarter" idx="11"/>
          </p:nvPr>
        </p:nvSpPr>
        <p:spPr/>
        <p:txBody>
          <a:bodyPr/>
          <a:p>
            <a:endParaRPr dirty="0" lang="en-US"/>
          </a:p>
        </p:txBody>
      </p:sp>
      <p:sp>
        <p:nvSpPr>
          <p:cNvPr id="1048616" name="Slide Number Placeholder 3"/>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57" name=""/>
        <p:cNvGrpSpPr/>
        <p:nvPr/>
      </p:nvGrpSpPr>
      <p:grpSpPr>
        <a:xfrm>
          <a:off x="0" y="0"/>
          <a:ext cx="0" cy="0"/>
          <a:chOff x="0" y="0"/>
          <a:chExt cx="0" cy="0"/>
        </a:xfrm>
      </p:grpSpPr>
      <p:sp>
        <p:nvSpPr>
          <p:cNvPr id="1048696"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dirty="0" lang="en-US"/>
          </a:p>
        </p:txBody>
      </p:sp>
      <p:sp>
        <p:nvSpPr>
          <p:cNvPr id="1048697" name="Content Placeholder 2"/>
          <p:cNvSpPr>
            <a:spLocks noGrp="1"/>
          </p:cNvSpPr>
          <p:nvPr>
            <p:ph idx="1"/>
          </p:nvPr>
        </p:nvSpPr>
        <p:spPr>
          <a:xfrm>
            <a:off x="4760461" y="514924"/>
            <a:ext cx="4513541" cy="5526437"/>
          </a:xfrm>
        </p:spPr>
        <p:txBody>
          <a:bodyPr>
            <a:normAutofit/>
          </a:bodyPr>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98" name="Text Placeholder 3"/>
          <p:cNvSpPr>
            <a:spLocks noGrp="1"/>
          </p:cNvSpPr>
          <p:nvPr>
            <p:ph type="body" sz="half" idx="2"/>
          </p:nvPr>
        </p:nvSpPr>
        <p:spPr>
          <a:xfrm>
            <a:off x="677334" y="2777069"/>
            <a:ext cx="3854528" cy="2584449"/>
          </a:xfrm>
        </p:spPr>
        <p:txBody>
          <a:bodyPr>
            <a:normAutofit/>
          </a:bodyPr>
          <a:lstStyle>
            <a:lvl1pPr indent="0" marL="0">
              <a:buNone/>
              <a:defRPr sz="1400"/>
            </a:lvl1pPr>
            <a:lvl2pPr indent="0" marL="457063">
              <a:buNone/>
              <a:defRPr sz="1400"/>
            </a:lvl2pPr>
            <a:lvl3pPr indent="0" marL="914126">
              <a:buNone/>
              <a:defRPr sz="1200"/>
            </a:lvl3pPr>
            <a:lvl4pPr indent="0" marL="1371189">
              <a:buNone/>
              <a:defRPr sz="1000"/>
            </a:lvl4pPr>
            <a:lvl5pPr indent="0" marL="1828251">
              <a:buNone/>
              <a:defRPr sz="1000"/>
            </a:lvl5pPr>
            <a:lvl6pPr indent="0" marL="2285314">
              <a:buNone/>
              <a:defRPr sz="1000"/>
            </a:lvl6pPr>
            <a:lvl7pPr indent="0" marL="2742377">
              <a:buNone/>
              <a:defRPr sz="1000"/>
            </a:lvl7pPr>
            <a:lvl8pPr indent="0" marL="3199440">
              <a:buNone/>
              <a:defRPr sz="1000"/>
            </a:lvl8pPr>
            <a:lvl9pPr indent="0" marL="3656503">
              <a:buNone/>
              <a:defRPr sz="1000"/>
            </a:lvl9pPr>
          </a:lstStyle>
          <a:p>
            <a:pPr lvl="0"/>
            <a:r>
              <a:rPr lang="en-US"/>
              <a:t>Edit Master text styles</a:t>
            </a:r>
          </a:p>
        </p:txBody>
      </p:sp>
      <p:sp>
        <p:nvSpPr>
          <p:cNvPr id="1048699" name="Date Placeholder 4"/>
          <p:cNvSpPr>
            <a:spLocks noGrp="1"/>
          </p:cNvSpPr>
          <p:nvPr>
            <p:ph type="dt" sz="half" idx="10"/>
          </p:nvPr>
        </p:nvSpPr>
        <p:spPr/>
        <p:txBody>
          <a:bodyPr/>
          <a:p>
            <a:fld id="{42A54C80-263E-416B-A8E0-580EDEADCBDC}" type="datetimeFigureOut">
              <a:rPr dirty="0" lang="en-US"/>
              <a:t>8/29/2024</a:t>
            </a:fld>
            <a:endParaRPr dirty="0" lang="en-US"/>
          </a:p>
        </p:txBody>
      </p:sp>
      <p:sp>
        <p:nvSpPr>
          <p:cNvPr id="1048700" name="Footer Placeholder 5"/>
          <p:cNvSpPr>
            <a:spLocks noGrp="1"/>
          </p:cNvSpPr>
          <p:nvPr>
            <p:ph type="ftr" sz="quarter" idx="11"/>
          </p:nvPr>
        </p:nvSpPr>
        <p:spPr/>
        <p:txBody>
          <a:bodyPr/>
          <a:p>
            <a:endParaRPr dirty="0" lang="en-US"/>
          </a:p>
        </p:txBody>
      </p:sp>
      <p:sp>
        <p:nvSpPr>
          <p:cNvPr id="1048701" name="Slide Number Placeholder 6"/>
          <p:cNvSpPr>
            <a:spLocks noGrp="1"/>
          </p:cNvSpPr>
          <p:nvPr>
            <p:ph type="sldNum" sz="quarter" idx="12"/>
          </p:nvPr>
        </p:nvSpPr>
        <p:spPr/>
        <p:txBody>
          <a:bodyPr/>
          <a:p>
            <a:fld id="{519954A3-9DFD-4C44-94BA-B95130A3BA1C}" type="slidenum">
              <a:rPr dirty="0" lang="en-US"/>
              <a:t>‹#›</a:t>
            </a:fld>
            <a:endParaRPr dirty="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50" name=""/>
        <p:cNvGrpSpPr/>
        <p:nvPr/>
      </p:nvGrpSpPr>
      <p:grpSpPr>
        <a:xfrm>
          <a:off x="0" y="0"/>
          <a:ext cx="0" cy="0"/>
          <a:chOff x="0" y="0"/>
          <a:chExt cx="0" cy="0"/>
        </a:xfrm>
      </p:grpSpPr>
      <p:sp>
        <p:nvSpPr>
          <p:cNvPr id="1048655" name="Title 1"/>
          <p:cNvSpPr>
            <a:spLocks noGrp="1"/>
          </p:cNvSpPr>
          <p:nvPr>
            <p:ph type="title"/>
          </p:nvPr>
        </p:nvSpPr>
        <p:spPr>
          <a:xfrm>
            <a:off x="677334" y="4800600"/>
            <a:ext cx="8596667" cy="566738"/>
          </a:xfrm>
        </p:spPr>
        <p:txBody>
          <a:bodyPr anchor="b">
            <a:normAutofit/>
          </a:bodyPr>
          <a:lstStyle>
            <a:lvl1pPr algn="l">
              <a:defRPr b="0" sz="2400"/>
            </a:lvl1pPr>
          </a:lstStyle>
          <a:p>
            <a:r>
              <a:rPr lang="en-US"/>
              <a:t>Click to edit Master title style</a:t>
            </a:r>
            <a:endParaRPr dirty="0" lang="en-US"/>
          </a:p>
        </p:txBody>
      </p:sp>
      <p:sp>
        <p:nvSpPr>
          <p:cNvPr id="1048656" name="Picture Placeholder 2"/>
          <p:cNvSpPr>
            <a:spLocks noChangeAspect="1" noGrp="1"/>
          </p:cNvSpPr>
          <p:nvPr>
            <p:ph type="pic" idx="1"/>
          </p:nvPr>
        </p:nvSpPr>
        <p:spPr>
          <a:xfrm>
            <a:off x="677334" y="609600"/>
            <a:ext cx="8596668" cy="3845718"/>
          </a:xfrm>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endParaRPr dirty="0" lang="en-US"/>
          </a:p>
        </p:txBody>
      </p:sp>
      <p:sp>
        <p:nvSpPr>
          <p:cNvPr id="1048657" name="Text Placeholder 3"/>
          <p:cNvSpPr>
            <a:spLocks noGrp="1"/>
          </p:cNvSpPr>
          <p:nvPr>
            <p:ph type="body" sz="half" idx="2"/>
          </p:nvPr>
        </p:nvSpPr>
        <p:spPr>
          <a:xfrm>
            <a:off x="677334" y="5367338"/>
            <a:ext cx="8596667" cy="674024"/>
          </a:xfrm>
        </p:spPr>
        <p:txBody>
          <a:bodyPr>
            <a:normAutofit/>
          </a:bodyPr>
          <a:lstStyle>
            <a:lvl1pPr indent="0" marL="0">
              <a:buNone/>
              <a:defRPr sz="12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Edit Master text styles</a:t>
            </a:r>
          </a:p>
        </p:txBody>
      </p:sp>
      <p:sp>
        <p:nvSpPr>
          <p:cNvPr id="1048658" name="Footer Placeholder 5"/>
          <p:cNvSpPr>
            <a:spLocks noGrp="1"/>
          </p:cNvSpPr>
          <p:nvPr>
            <p:ph type="ftr" sz="quarter" idx="11"/>
          </p:nvPr>
        </p:nvSpPr>
        <p:spPr/>
        <p:txBody>
          <a:bodyPr/>
          <a:p>
            <a:endParaRPr dirty="0" lang="en-US"/>
          </a:p>
        </p:txBody>
      </p:sp>
      <p:sp>
        <p:nvSpPr>
          <p:cNvPr id="1048659" name="Slide Number Placeholder 6"/>
          <p:cNvSpPr>
            <a:spLocks noGrp="1"/>
          </p:cNvSpPr>
          <p:nvPr>
            <p:ph type="sldNum" sz="quarter" idx="12"/>
          </p:nvPr>
        </p:nvSpPr>
        <p:spPr/>
        <p:txBody>
          <a:bodyPr/>
          <a:p>
            <a:fld id="{D57F1E4F-1CFF-5643-939E-217C01CDF565}" type="slidenum">
              <a:rPr dirty="0" lang="en-US"/>
              <a:t>‹#›</a:t>
            </a:fld>
            <a:endParaRPr dirty="0" lang="en-US"/>
          </a:p>
        </p:txBody>
      </p:sp>
      <p:sp>
        <p:nvSpPr>
          <p:cNvPr id="1048660" name="Date Placeholder 4"/>
          <p:cNvSpPr>
            <a:spLocks noGrp="1"/>
          </p:cNvSpPr>
          <p:nvPr>
            <p:ph type="dt" sz="half" idx="10"/>
          </p:nvPr>
        </p:nvSpPr>
        <p:spPr/>
        <p:txBody>
          <a:bodyPr/>
          <a:p>
            <a:fld id="{B61BEF0D-F0BB-DE4B-95CE-6DB70DBA9567}" type="datetimeFigureOut">
              <a:rPr dirty="0" lang="en-US"/>
              <a:t>8/29/2024</a:t>
            </a:fld>
            <a:endParaRPr dirty="0"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grpSp>
        <p:nvGrpSpPr>
          <p:cNvPr id="13" name="Group 43"/>
          <p:cNvGrpSpPr/>
          <p:nvPr/>
        </p:nvGrpSpPr>
        <p:grpSpPr>
          <a:xfrm>
            <a:off x="0" y="-8467"/>
            <a:ext cx="12192000" cy="6866467"/>
            <a:chOff x="0" y="-8467"/>
            <a:chExt cx="12192000" cy="6866467"/>
          </a:xfrm>
        </p:grpSpPr>
        <p:cxnSp>
          <p:nvCxnSpPr>
            <p:cNvPr id="3145728" name="Straight Connector 19"/>
            <p:cNvCxnSpPr>
              <a:cxnSpLocks/>
            </p:cNvCxnSpPr>
            <p:nvPr/>
          </p:nvCxnSpPr>
          <p:spPr>
            <a:xfrm>
              <a:off x="9371012" y="0"/>
              <a:ext cx="1219200" cy="6858000"/>
            </a:xfrm>
            <a:prstGeom prst="line"/>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3145729" name="Straight Connector 20"/>
            <p:cNvCxnSpPr>
              <a:cxnSpLocks/>
            </p:cNvCxnSpPr>
            <p:nvPr/>
          </p:nvCxnSpPr>
          <p:spPr>
            <a:xfrm flipH="1">
              <a:off x="7425267" y="3681413"/>
              <a:ext cx="4763558" cy="3176587"/>
            </a:xfrm>
            <a:prstGeom prst="line"/>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048576" name="Rectangle 23"/>
            <p:cNvSpPr/>
            <p:nvPr/>
          </p:nvSpPr>
          <p:spPr>
            <a:xfrm>
              <a:off x="9181476" y="-8467"/>
              <a:ext cx="3007349" cy="6866467"/>
            </a:xfrm>
            <a:custGeom>
              <a:avLst/>
              <a:ah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7" name="Rectangle 25"/>
            <p:cNvSpPr/>
            <p:nvPr/>
          </p:nvSpPr>
          <p:spPr>
            <a:xfrm>
              <a:off x="9603442" y="-8467"/>
              <a:ext cx="2588558" cy="6866467"/>
            </a:xfrm>
            <a:custGeom>
              <a:avLst/>
              <a:ah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8"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9" name="Rectangle 27"/>
            <p:cNvSpPr/>
            <p:nvPr/>
          </p:nvSpPr>
          <p:spPr>
            <a:xfrm>
              <a:off x="9334500" y="-8467"/>
              <a:ext cx="2854326" cy="6866467"/>
            </a:xfrm>
            <a:custGeom>
              <a:avLst/>
              <a:ah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0" name="Rectangle 28"/>
            <p:cNvSpPr/>
            <p:nvPr/>
          </p:nvSpPr>
          <p:spPr>
            <a:xfrm>
              <a:off x="10898730" y="-8467"/>
              <a:ext cx="1290094" cy="6866467"/>
            </a:xfrm>
            <a:custGeom>
              <a:avLst/>
              <a:ah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29"/>
            <p:cNvSpPr/>
            <p:nvPr/>
          </p:nvSpPr>
          <p:spPr>
            <a:xfrm>
              <a:off x="10938999" y="-8467"/>
              <a:ext cx="1249825" cy="6866467"/>
            </a:xfrm>
            <a:custGeom>
              <a:avLst/>
              <a:ah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2"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3"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048584" name="Title Placeholder 1"/>
          <p:cNvSpPr>
            <a:spLocks noGrp="1"/>
          </p:cNvSpPr>
          <p:nvPr>
            <p:ph type="title"/>
          </p:nvPr>
        </p:nvSpPr>
        <p:spPr>
          <a:xfrm>
            <a:off x="677334" y="609600"/>
            <a:ext cx="8596668" cy="1320800"/>
          </a:xfrm>
          <a:prstGeom prst="rect"/>
        </p:spPr>
        <p:txBody>
          <a:bodyPr anchor="t" bIns="45720" lIns="91440" rIns="91440" rtlCol="0" tIns="45720" vert="horz">
            <a:normAutofit/>
          </a:bodyPr>
          <a:p>
            <a:r>
              <a:rPr lang="en-US"/>
              <a:t>Click to edit Master title style</a:t>
            </a:r>
            <a:endParaRPr dirty="0" lang="en-US"/>
          </a:p>
        </p:txBody>
      </p:sp>
      <p:sp>
        <p:nvSpPr>
          <p:cNvPr id="1048585" name="Text Placeholder 2"/>
          <p:cNvSpPr>
            <a:spLocks noGrp="1"/>
          </p:cNvSpPr>
          <p:nvPr>
            <p:ph type="body" idx="1"/>
          </p:nvPr>
        </p:nvSpPr>
        <p:spPr>
          <a:xfrm>
            <a:off x="677334" y="2160589"/>
            <a:ext cx="8596668" cy="3880773"/>
          </a:xfrm>
          <a:prstGeom prst="rect"/>
        </p:spPr>
        <p:txBody>
          <a:bodyPr bIns="45720" lIns="91440" rIns="91440" rtlCol="0" tIns="45720" vert="horz">
            <a:normAutofit/>
          </a:bodyPr>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586" name="Date Placeholder 3"/>
          <p:cNvSpPr>
            <a:spLocks noGrp="1"/>
          </p:cNvSpPr>
          <p:nvPr>
            <p:ph type="dt" sz="half" idx="2"/>
          </p:nvPr>
        </p:nvSpPr>
        <p:spPr>
          <a:xfrm>
            <a:off x="7205133" y="6041362"/>
            <a:ext cx="911939" cy="365125"/>
          </a:xfrm>
          <a:prstGeom prst="rect"/>
        </p:spPr>
        <p:txBody>
          <a:bodyPr anchor="ctr" bIns="45720" lIns="91440" rIns="91440" rtlCol="0" tIns="45720" vert="horz"/>
          <a:lstStyle>
            <a:lvl1pPr algn="r">
              <a:defRPr sz="900">
                <a:solidFill>
                  <a:schemeClr val="tx1">
                    <a:tint val="75000"/>
                  </a:schemeClr>
                </a:solidFill>
              </a:defRPr>
            </a:lvl1pPr>
          </a:lstStyle>
          <a:p>
            <a:fld id="{B61BEF0D-F0BB-DE4B-95CE-6DB70DBA9567}" type="datetimeFigureOut">
              <a:rPr dirty="0" lang="en-US"/>
              <a:t>8/29/2024</a:t>
            </a:fld>
            <a:endParaRPr dirty="0" lang="en-US"/>
          </a:p>
        </p:txBody>
      </p:sp>
      <p:sp>
        <p:nvSpPr>
          <p:cNvPr id="1048587" name="Footer Placeholder 4"/>
          <p:cNvSpPr>
            <a:spLocks noGrp="1"/>
          </p:cNvSpPr>
          <p:nvPr>
            <p:ph type="ftr" sz="quarter" idx="3"/>
          </p:nvPr>
        </p:nvSpPr>
        <p:spPr>
          <a:xfrm>
            <a:off x="677334" y="6041362"/>
            <a:ext cx="6297612" cy="365125"/>
          </a:xfrm>
          <a:prstGeom prst="rect"/>
        </p:spPr>
        <p:txBody>
          <a:bodyPr anchor="ctr" bIns="45720" lIns="91440" rIns="91440" rtlCol="0" tIns="45720" vert="horz"/>
          <a:lstStyle>
            <a:lvl1pPr algn="l">
              <a:defRPr sz="900">
                <a:solidFill>
                  <a:schemeClr val="tx1">
                    <a:tint val="75000"/>
                  </a:schemeClr>
                </a:solidFill>
              </a:defRPr>
            </a:lvl1pPr>
          </a:lstStyle>
          <a:p>
            <a:endParaRPr dirty="0" lang="en-US"/>
          </a:p>
        </p:txBody>
      </p:sp>
      <p:sp>
        <p:nvSpPr>
          <p:cNvPr id="1048588" name="Slide Number Placeholder 5"/>
          <p:cNvSpPr>
            <a:spLocks noGrp="1"/>
          </p:cNvSpPr>
          <p:nvPr>
            <p:ph type="sldNum" sz="quarter" idx="4"/>
          </p:nvPr>
        </p:nvSpPr>
        <p:spPr>
          <a:xfrm>
            <a:off x="8590663" y="6041362"/>
            <a:ext cx="683339" cy="365125"/>
          </a:xfrm>
          <a:prstGeom prst="rect"/>
        </p:spPr>
        <p:txBody>
          <a:bodyPr anchor="ctr" bIns="45720" lIns="91440" rIns="91440" rtlCol="0" tIns="45720" vert="horz"/>
          <a:lstStyle>
            <a:lvl1pPr algn="r">
              <a:defRPr sz="900">
                <a:solidFill>
                  <a:schemeClr val="accent1"/>
                </a:solidFill>
              </a:defRPr>
            </a:lvl1pPr>
          </a:lstStyle>
          <a:p>
            <a:fld id="{D57F1E4F-1CFF-5643-939E-217C01CDF565}" type="slidenum">
              <a:rPr dirty="0" lang="en-US"/>
              <a:t>‹#›</a:t>
            </a:fld>
            <a:endParaRPr dirty="0" lang="en-US"/>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457200" eaLnBrk="1" hangingPunct="1" latinLnBrk="0" rtl="0">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342900" latinLnBrk="0" marL="342900" rtl="0">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algn="l" defTabSz="457200" eaLnBrk="1" hangingPunct="1" indent="-285750" latinLnBrk="0" marL="742950" rtl="0">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algn="l" defTabSz="457200" eaLnBrk="1" hangingPunct="1" indent="-228600" latinLnBrk="0" marL="1143000" rtl="0">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algn="l" defTabSz="457200" eaLnBrk="1" hangingPunct="1" indent="-228600" latinLnBrk="0" marL="16002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algn="l" defTabSz="457200" eaLnBrk="1" hangingPunct="1" indent="-228600" latinLnBrk="0" marL="20574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algn="l" defTabSz="457200" eaLnBrk="1" hangingPunct="1" indent="-228600" latinLnBrk="0" marL="25146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algn="l" defTabSz="457200" eaLnBrk="1" hangingPunct="1" indent="-228600" latinLnBrk="0" marL="29718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algn="l" defTabSz="457200" eaLnBrk="1" hangingPunct="1" indent="-228600" latinLnBrk="0" marL="34290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algn="l" defTabSz="457200" eaLnBrk="1" hangingPunct="1" indent="-228600" latinLnBrk="0" marL="38862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diagramLayout" Target="../diagrams/layout1.xml"/><Relationship Id="rId2" Type="http://schemas.openxmlformats.org/officeDocument/2006/relationships/diagramData" Target="../diagrams/data1.xml"/><Relationship Id="rId3" Type="http://schemas.microsoft.com/office/2007/relationships/diagramDrawing" Target="../diagrams/drawing1.xml"/><Relationship Id="rId4" Type="http://schemas.openxmlformats.org/officeDocument/2006/relationships/diagramColors" Target="../diagrams/colors1.xml"/><Relationship Id="rId5" Type="http://schemas.openxmlformats.org/officeDocument/2006/relationships/diagramQuickStyle" Target="../diagrams/quickStyle1.xml"/><Relationship Id="rId6"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602" name="Title 1"/>
          <p:cNvSpPr>
            <a:spLocks noGrp="1"/>
          </p:cNvSpPr>
          <p:nvPr>
            <p:ph type="ctrTitle"/>
          </p:nvPr>
        </p:nvSpPr>
        <p:spPr>
          <a:xfrm>
            <a:off x="1175763" y="549229"/>
            <a:ext cx="7766936" cy="1646302"/>
          </a:xfrm>
          <a:noFill/>
          <a:ln>
            <a:solidFill>
              <a:srgbClr val="92D04F"/>
            </a:solidFill>
            <a:prstDash val="solid"/>
          </a:ln>
        </p:spPr>
        <p:txBody>
          <a:bodyPr/>
          <a:p>
            <a:pPr algn="l"/>
            <a:r>
              <a:rPr b="1" dirty="0" sz="3600" lang="en-US" u="sng">
                <a:solidFill>
                  <a:srgbClr val="6600CC"/>
                </a:solidFill>
                <a:latin typeface="Times New Roman" panose="02020603050405020304" pitchFamily="18" charset="0"/>
                <a:cs typeface="Times New Roman" panose="02020603050405020304" pitchFamily="18" charset="0"/>
              </a:rPr>
              <a:t>E</a:t>
            </a:r>
            <a:r>
              <a:rPr b="1" dirty="0" sz="3600" lang="en-US" u="sng">
                <a:solidFill>
                  <a:srgbClr val="6600CC"/>
                </a:solidFill>
                <a:latin typeface="Times New Roman" panose="02020603050405020304" pitchFamily="18" charset="0"/>
                <a:cs typeface="Times New Roman" panose="02020603050405020304" pitchFamily="18" charset="0"/>
              </a:rPr>
              <a:t>M</a:t>
            </a:r>
            <a:r>
              <a:rPr b="1" dirty="0" sz="3600" lang="en-US" u="sng">
                <a:solidFill>
                  <a:srgbClr val="6600CC"/>
                </a:solidFill>
                <a:latin typeface="Times New Roman" panose="02020603050405020304" pitchFamily="18" charset="0"/>
                <a:cs typeface="Times New Roman" panose="02020603050405020304" pitchFamily="18" charset="0"/>
              </a:rPr>
              <a:t>P</a:t>
            </a:r>
            <a:r>
              <a:rPr b="1" dirty="0" sz="3600" lang="en-US" u="sng">
                <a:solidFill>
                  <a:srgbClr val="6600CC"/>
                </a:solidFill>
                <a:latin typeface="Times New Roman" panose="02020603050405020304" pitchFamily="18" charset="0"/>
                <a:cs typeface="Times New Roman" panose="02020603050405020304" pitchFamily="18" charset="0"/>
              </a:rPr>
              <a:t>L</a:t>
            </a:r>
            <a:r>
              <a:rPr b="1" dirty="0" sz="3600" lang="en-US" u="sng">
                <a:solidFill>
                  <a:srgbClr val="6600CC"/>
                </a:solidFill>
                <a:latin typeface="Times New Roman" panose="02020603050405020304" pitchFamily="18" charset="0"/>
                <a:cs typeface="Times New Roman" panose="02020603050405020304" pitchFamily="18" charset="0"/>
              </a:rPr>
              <a:t>O</a:t>
            </a:r>
            <a:r>
              <a:rPr b="1" dirty="0" sz="3600" lang="en-US" u="sng">
                <a:solidFill>
                  <a:srgbClr val="6600CC"/>
                </a:solidFill>
                <a:latin typeface="Times New Roman" panose="02020603050405020304" pitchFamily="18" charset="0"/>
                <a:cs typeface="Times New Roman" panose="02020603050405020304" pitchFamily="18" charset="0"/>
              </a:rPr>
              <a:t>Y</a:t>
            </a:r>
            <a:r>
              <a:rPr b="1" dirty="0" sz="3600" lang="en-US" u="sng">
                <a:solidFill>
                  <a:srgbClr val="6600CC"/>
                </a:solidFill>
                <a:latin typeface="Times New Roman" panose="02020603050405020304" pitchFamily="18" charset="0"/>
                <a:cs typeface="Times New Roman" panose="02020603050405020304" pitchFamily="18" charset="0"/>
              </a:rPr>
              <a:t>E</a:t>
            </a:r>
            <a:r>
              <a:rPr b="1" dirty="0" sz="3600" lang="en-US" u="sng">
                <a:solidFill>
                  <a:srgbClr val="6600CC"/>
                </a:solidFill>
                <a:latin typeface="Times New Roman" panose="02020603050405020304" pitchFamily="18" charset="0"/>
                <a:cs typeface="Times New Roman" panose="02020603050405020304" pitchFamily="18" charset="0"/>
              </a:rPr>
              <a:t>E</a:t>
            </a:r>
            <a:r>
              <a:rPr b="1" dirty="0" sz="3600" lang="en-US" u="sng">
                <a:solidFill>
                  <a:srgbClr val="6600CC"/>
                </a:solidFill>
                <a:latin typeface="Times New Roman" panose="02020603050405020304" pitchFamily="18" charset="0"/>
                <a:cs typeface="Times New Roman" panose="02020603050405020304" pitchFamily="18" charset="0"/>
              </a:rPr>
              <a:t> </a:t>
            </a:r>
            <a:r>
              <a:rPr b="1" dirty="0" sz="3600" lang="en-US" u="sng">
                <a:solidFill>
                  <a:srgbClr val="6600CC"/>
                </a:solidFill>
                <a:latin typeface="Times New Roman" panose="02020603050405020304" pitchFamily="18" charset="0"/>
                <a:cs typeface="Times New Roman" panose="02020603050405020304" pitchFamily="18" charset="0"/>
              </a:rPr>
              <a:t>P</a:t>
            </a:r>
            <a:r>
              <a:rPr b="1" dirty="0" sz="3600" lang="en-US" u="sng">
                <a:solidFill>
                  <a:srgbClr val="6600CC"/>
                </a:solidFill>
                <a:latin typeface="Times New Roman" panose="02020603050405020304" pitchFamily="18" charset="0"/>
                <a:cs typeface="Times New Roman" panose="02020603050405020304" pitchFamily="18" charset="0"/>
              </a:rPr>
              <a:t>E</a:t>
            </a:r>
            <a:r>
              <a:rPr b="1" dirty="0" sz="3600" lang="en-US" u="sng">
                <a:solidFill>
                  <a:srgbClr val="6600CC"/>
                </a:solidFill>
                <a:latin typeface="Times New Roman" panose="02020603050405020304" pitchFamily="18" charset="0"/>
                <a:cs typeface="Times New Roman" panose="02020603050405020304" pitchFamily="18" charset="0"/>
              </a:rPr>
              <a:t>R</a:t>
            </a:r>
            <a:r>
              <a:rPr b="1" dirty="0" sz="3600" lang="en-US" u="sng">
                <a:solidFill>
                  <a:srgbClr val="6600CC"/>
                </a:solidFill>
                <a:latin typeface="Times New Roman" panose="02020603050405020304" pitchFamily="18" charset="0"/>
                <a:cs typeface="Times New Roman" panose="02020603050405020304" pitchFamily="18" charset="0"/>
              </a:rPr>
              <a:t>F</a:t>
            </a:r>
            <a:r>
              <a:rPr b="1" dirty="0" sz="3600" lang="en-US" u="sng">
                <a:solidFill>
                  <a:srgbClr val="6600CC"/>
                </a:solidFill>
                <a:latin typeface="Times New Roman" panose="02020603050405020304" pitchFamily="18" charset="0"/>
                <a:cs typeface="Times New Roman" panose="02020603050405020304" pitchFamily="18" charset="0"/>
              </a:rPr>
              <a:t>O</a:t>
            </a:r>
            <a:r>
              <a:rPr b="1" dirty="0" sz="3600" lang="en-US" u="sng">
                <a:solidFill>
                  <a:srgbClr val="6600CC"/>
                </a:solidFill>
                <a:latin typeface="Times New Roman" panose="02020603050405020304" pitchFamily="18" charset="0"/>
                <a:cs typeface="Times New Roman" panose="02020603050405020304" pitchFamily="18" charset="0"/>
              </a:rPr>
              <a:t>R</a:t>
            </a:r>
            <a:r>
              <a:rPr b="1" dirty="0" sz="3600" lang="en-US" u="sng">
                <a:solidFill>
                  <a:srgbClr val="6600CC"/>
                </a:solidFill>
                <a:latin typeface="Times New Roman" panose="02020603050405020304" pitchFamily="18" charset="0"/>
                <a:cs typeface="Times New Roman" panose="02020603050405020304" pitchFamily="18" charset="0"/>
              </a:rPr>
              <a:t>M</a:t>
            </a:r>
            <a:r>
              <a:rPr b="1" dirty="0" sz="3600" lang="en-US" u="sng">
                <a:solidFill>
                  <a:srgbClr val="6600CC"/>
                </a:solidFill>
                <a:latin typeface="Times New Roman" panose="02020603050405020304" pitchFamily="18" charset="0"/>
                <a:cs typeface="Times New Roman" panose="02020603050405020304" pitchFamily="18" charset="0"/>
              </a:rPr>
              <a:t>A</a:t>
            </a:r>
            <a:r>
              <a:rPr b="1" dirty="0" sz="3600" lang="en-US" u="sng">
                <a:solidFill>
                  <a:srgbClr val="6600CC"/>
                </a:solidFill>
                <a:latin typeface="Times New Roman" panose="02020603050405020304" pitchFamily="18" charset="0"/>
                <a:cs typeface="Times New Roman" panose="02020603050405020304" pitchFamily="18" charset="0"/>
              </a:rPr>
              <a:t>N</a:t>
            </a:r>
            <a:r>
              <a:rPr b="1" dirty="0" sz="3600" lang="en-US" u="sng">
                <a:solidFill>
                  <a:srgbClr val="6600CC"/>
                </a:solidFill>
                <a:latin typeface="Times New Roman" panose="02020603050405020304" pitchFamily="18" charset="0"/>
                <a:cs typeface="Times New Roman" panose="02020603050405020304" pitchFamily="18" charset="0"/>
              </a:rPr>
              <a:t>C</a:t>
            </a:r>
            <a:r>
              <a:rPr b="1" dirty="0" sz="3600" lang="en-US" u="sng">
                <a:solidFill>
                  <a:srgbClr val="6600CC"/>
                </a:solidFill>
                <a:latin typeface="Times New Roman" panose="02020603050405020304" pitchFamily="18" charset="0"/>
                <a:cs typeface="Times New Roman" panose="02020603050405020304" pitchFamily="18" charset="0"/>
              </a:rPr>
              <a:t>E</a:t>
            </a:r>
            <a:r>
              <a:rPr b="1" dirty="0" sz="3600" lang="en-US" u="sng">
                <a:solidFill>
                  <a:srgbClr val="6600CC"/>
                </a:solidFill>
                <a:latin typeface="Times New Roman" panose="02020603050405020304" pitchFamily="18" charset="0"/>
                <a:cs typeface="Times New Roman" panose="02020603050405020304" pitchFamily="18" charset="0"/>
              </a:rPr>
              <a:t> </a:t>
            </a:r>
            <a:r>
              <a:rPr b="1" dirty="0" sz="3600" lang="en-US" u="sng">
                <a:solidFill>
                  <a:srgbClr val="6600CC"/>
                </a:solidFill>
                <a:latin typeface="Times New Roman" panose="02020603050405020304" pitchFamily="18" charset="0"/>
                <a:cs typeface="Times New Roman" panose="02020603050405020304" pitchFamily="18" charset="0"/>
              </a:rPr>
              <a:t>A</a:t>
            </a:r>
            <a:r>
              <a:rPr b="1" dirty="0" sz="3600" lang="en-US" u="sng">
                <a:solidFill>
                  <a:srgbClr val="6600CC"/>
                </a:solidFill>
                <a:latin typeface="Times New Roman" panose="02020603050405020304" pitchFamily="18" charset="0"/>
                <a:cs typeface="Times New Roman" panose="02020603050405020304" pitchFamily="18" charset="0"/>
              </a:rPr>
              <a:t>N</a:t>
            </a:r>
            <a:r>
              <a:rPr b="1" dirty="0" sz="3600" lang="en-US" u="sng">
                <a:solidFill>
                  <a:srgbClr val="6600CC"/>
                </a:solidFill>
                <a:latin typeface="Times New Roman" panose="02020603050405020304" pitchFamily="18" charset="0"/>
                <a:cs typeface="Times New Roman" panose="02020603050405020304" pitchFamily="18" charset="0"/>
              </a:rPr>
              <a:t>A</a:t>
            </a:r>
            <a:r>
              <a:rPr b="1" dirty="0" sz="3600" lang="en-US" u="sng">
                <a:solidFill>
                  <a:srgbClr val="6600CC"/>
                </a:solidFill>
                <a:latin typeface="Times New Roman" panose="02020603050405020304" pitchFamily="18" charset="0"/>
                <a:cs typeface="Times New Roman" panose="02020603050405020304" pitchFamily="18" charset="0"/>
              </a:rPr>
              <a:t>L</a:t>
            </a:r>
            <a:r>
              <a:rPr b="1" dirty="0" sz="3600" lang="en-US" u="sng">
                <a:solidFill>
                  <a:srgbClr val="6600CC"/>
                </a:solidFill>
                <a:latin typeface="Times New Roman" panose="02020603050405020304" pitchFamily="18" charset="0"/>
                <a:cs typeface="Times New Roman" panose="02020603050405020304" pitchFamily="18" charset="0"/>
              </a:rPr>
              <a:t>YSIS</a:t>
            </a:r>
            <a:r>
              <a:rPr b="1" dirty="0" sz="3600" lang="en-US" u="sng">
                <a:solidFill>
                  <a:srgbClr val="6600CC"/>
                </a:solidFill>
                <a:latin typeface="Times New Roman" panose="02020603050405020304" pitchFamily="18" charset="0"/>
                <a:cs typeface="Times New Roman" panose="02020603050405020304" pitchFamily="18" charset="0"/>
              </a:rPr>
              <a:t> </a:t>
            </a:r>
            <a:r>
              <a:rPr b="1" dirty="0" sz="3600" lang="en-US" u="sng">
                <a:solidFill>
                  <a:srgbClr val="6600CC"/>
                </a:solidFill>
                <a:latin typeface="Times New Roman" panose="02020603050405020304" pitchFamily="18" charset="0"/>
                <a:cs typeface="Times New Roman" panose="02020603050405020304" pitchFamily="18" charset="0"/>
              </a:rPr>
              <a:t>U</a:t>
            </a:r>
            <a:r>
              <a:rPr b="1" dirty="0" sz="3600" lang="en-US" u="sng">
                <a:solidFill>
                  <a:srgbClr val="6600CC"/>
                </a:solidFill>
                <a:latin typeface="Times New Roman" panose="02020603050405020304" pitchFamily="18" charset="0"/>
                <a:cs typeface="Times New Roman" panose="02020603050405020304" pitchFamily="18" charset="0"/>
              </a:rPr>
              <a:t>S</a:t>
            </a:r>
            <a:r>
              <a:rPr b="1" dirty="0" sz="3600" lang="en-US" u="sng">
                <a:solidFill>
                  <a:srgbClr val="6600CC"/>
                </a:solidFill>
                <a:latin typeface="Times New Roman" panose="02020603050405020304" pitchFamily="18" charset="0"/>
                <a:cs typeface="Times New Roman" panose="02020603050405020304" pitchFamily="18" charset="0"/>
              </a:rPr>
              <a:t>I</a:t>
            </a:r>
            <a:r>
              <a:rPr b="1" dirty="0" sz="3600" lang="en-US" u="sng">
                <a:solidFill>
                  <a:srgbClr val="6600CC"/>
                </a:solidFill>
                <a:latin typeface="Times New Roman" panose="02020603050405020304" pitchFamily="18" charset="0"/>
                <a:cs typeface="Times New Roman" panose="02020603050405020304" pitchFamily="18" charset="0"/>
              </a:rPr>
              <a:t>NG</a:t>
            </a:r>
            <a:r>
              <a:rPr b="1" dirty="0" sz="3600" lang="en-US" u="sng">
                <a:solidFill>
                  <a:srgbClr val="6600CC"/>
                </a:solidFill>
                <a:latin typeface="Times New Roman" panose="02020603050405020304" pitchFamily="18" charset="0"/>
                <a:cs typeface="Times New Roman" panose="02020603050405020304" pitchFamily="18" charset="0"/>
              </a:rPr>
              <a:t> </a:t>
            </a:r>
            <a:r>
              <a:rPr b="1" dirty="0" sz="3600" lang="en-US" u="sng">
                <a:solidFill>
                  <a:srgbClr val="6600CC"/>
                </a:solidFill>
                <a:latin typeface="Times New Roman" panose="02020603050405020304" pitchFamily="18" charset="0"/>
                <a:cs typeface="Times New Roman" panose="02020603050405020304" pitchFamily="18" charset="0"/>
              </a:rPr>
              <a:t>E</a:t>
            </a:r>
            <a:r>
              <a:rPr b="1" dirty="0" sz="3600" lang="en-US" u="sng">
                <a:solidFill>
                  <a:srgbClr val="6600CC"/>
                </a:solidFill>
                <a:latin typeface="Times New Roman" panose="02020603050405020304" pitchFamily="18" charset="0"/>
                <a:cs typeface="Times New Roman" panose="02020603050405020304" pitchFamily="18" charset="0"/>
              </a:rPr>
              <a:t>X</a:t>
            </a:r>
            <a:r>
              <a:rPr b="1" dirty="0" sz="3600" lang="en-US" u="sng">
                <a:solidFill>
                  <a:srgbClr val="6600CC"/>
                </a:solidFill>
                <a:latin typeface="Times New Roman" panose="02020603050405020304" pitchFamily="18" charset="0"/>
                <a:cs typeface="Times New Roman" panose="02020603050405020304" pitchFamily="18" charset="0"/>
              </a:rPr>
              <a:t>C</a:t>
            </a:r>
            <a:r>
              <a:rPr b="1" dirty="0" sz="3600" lang="en-US" u="sng">
                <a:solidFill>
                  <a:srgbClr val="6600CC"/>
                </a:solidFill>
                <a:latin typeface="Times New Roman" panose="02020603050405020304" pitchFamily="18" charset="0"/>
                <a:cs typeface="Times New Roman" panose="02020603050405020304" pitchFamily="18" charset="0"/>
              </a:rPr>
              <a:t>E</a:t>
            </a:r>
            <a:r>
              <a:rPr b="1" dirty="0" sz="3600" lang="en-US" u="sng">
                <a:solidFill>
                  <a:srgbClr val="6600CC"/>
                </a:solidFill>
                <a:latin typeface="Times New Roman" panose="02020603050405020304" pitchFamily="18" charset="0"/>
                <a:cs typeface="Times New Roman" panose="02020603050405020304" pitchFamily="18" charset="0"/>
              </a:rPr>
              <a:t>L</a:t>
            </a:r>
            <a:endParaRPr altLang="en-US" lang="zh-CN" u="sng">
              <a:solidFill>
                <a:srgbClr val="6600CC"/>
              </a:solidFill>
            </a:endParaRPr>
          </a:p>
        </p:txBody>
      </p:sp>
      <p:sp>
        <p:nvSpPr>
          <p:cNvPr id="1048603" name="TextBox 3"/>
          <p:cNvSpPr txBox="1"/>
          <p:nvPr/>
        </p:nvSpPr>
        <p:spPr>
          <a:xfrm>
            <a:off x="2273905" y="3265714"/>
            <a:ext cx="7619999" cy="1869440"/>
          </a:xfrm>
          <a:prstGeom prst="rect"/>
          <a:solidFill>
            <a:srgbClr val="FFFFFF"/>
          </a:solidFill>
        </p:spPr>
        <p:txBody>
          <a:bodyPr rtlCol="0" wrap="square">
            <a:spAutoFit/>
          </a:bodyPr>
          <a:p>
            <a:pPr algn="l"/>
            <a:r>
              <a:rPr b="1" dirty="0" sz="2400" lang="en-US">
                <a:solidFill>
                  <a:srgbClr val="36363D"/>
                </a:solidFill>
                <a:latin typeface="Times New Roman" panose="02020603050405020304" pitchFamily="18" charset="0"/>
                <a:cs typeface="Times New Roman" panose="02020603050405020304" pitchFamily="18" charset="0"/>
              </a:rPr>
              <a:t>N</a:t>
            </a:r>
            <a:r>
              <a:rPr b="1" dirty="0" sz="2400" lang="en-US">
                <a:solidFill>
                  <a:srgbClr val="36363D"/>
                </a:solidFill>
                <a:latin typeface="Times New Roman" panose="02020603050405020304" pitchFamily="18" charset="0"/>
                <a:cs typeface="Times New Roman" panose="02020603050405020304" pitchFamily="18" charset="0"/>
              </a:rPr>
              <a:t>A</a:t>
            </a:r>
            <a:r>
              <a:rPr b="1" dirty="0" sz="2400" lang="en-US">
                <a:solidFill>
                  <a:srgbClr val="36363D"/>
                </a:solidFill>
                <a:latin typeface="Times New Roman" panose="02020603050405020304" pitchFamily="18" charset="0"/>
                <a:cs typeface="Times New Roman" panose="02020603050405020304" pitchFamily="18" charset="0"/>
              </a:rPr>
              <a:t>M</a:t>
            </a:r>
            <a:r>
              <a:rPr b="1" dirty="0" sz="2400" lang="en-US">
                <a:solidFill>
                  <a:srgbClr val="36363D"/>
                </a:solidFill>
                <a:latin typeface="Times New Roman" panose="02020603050405020304" pitchFamily="18" charset="0"/>
                <a:cs typeface="Times New Roman" panose="02020603050405020304" pitchFamily="18" charset="0"/>
              </a:rPr>
              <a:t>E</a:t>
            </a:r>
            <a:r>
              <a:rPr b="1" dirty="0" sz="2400" lang="en-US">
                <a:solidFill>
                  <a:srgbClr val="36363D"/>
                </a:solidFill>
                <a:latin typeface="Times New Roman" panose="02020603050405020304" pitchFamily="18" charset="0"/>
                <a:cs typeface="Times New Roman" panose="02020603050405020304" pitchFamily="18" charset="0"/>
              </a:rPr>
              <a:t>:</a:t>
            </a:r>
            <a:r>
              <a:rPr b="1" dirty="0" sz="2400" lang="en-US">
                <a:solidFill>
                  <a:srgbClr val="36363D"/>
                </a:solidFill>
                <a:latin typeface="Times New Roman" panose="02020603050405020304" pitchFamily="18" charset="0"/>
                <a:cs typeface="Times New Roman" panose="02020603050405020304" pitchFamily="18" charset="0"/>
              </a:rPr>
              <a:t> </a:t>
            </a:r>
            <a:r>
              <a:rPr b="1" dirty="0" sz="2400" lang="en-US">
                <a:solidFill>
                  <a:srgbClr val="36363D"/>
                </a:solidFill>
                <a:latin typeface="Times New Roman" panose="02020603050405020304" pitchFamily="18" charset="0"/>
                <a:cs typeface="Times New Roman" panose="02020603050405020304" pitchFamily="18" charset="0"/>
              </a:rPr>
              <a:t> </a:t>
            </a:r>
            <a:r>
              <a:rPr b="1" dirty="0" sz="2400" lang="en-US">
                <a:solidFill>
                  <a:srgbClr val="36363D"/>
                </a:solidFill>
                <a:latin typeface="Times New Roman" panose="02020603050405020304" pitchFamily="18" charset="0"/>
                <a:cs typeface="Times New Roman" panose="02020603050405020304" pitchFamily="18" charset="0"/>
              </a:rPr>
              <a:t>D</a:t>
            </a:r>
            <a:r>
              <a:rPr b="1" dirty="0" sz="2400" lang="en-US">
                <a:solidFill>
                  <a:srgbClr val="36363D"/>
                </a:solidFill>
                <a:latin typeface="Times New Roman" panose="02020603050405020304" pitchFamily="18" charset="0"/>
                <a:cs typeface="Times New Roman" panose="02020603050405020304" pitchFamily="18" charset="0"/>
              </a:rPr>
              <a:t>h</a:t>
            </a:r>
            <a:r>
              <a:rPr b="1" dirty="0" sz="2400" lang="en-US">
                <a:solidFill>
                  <a:srgbClr val="36363D"/>
                </a:solidFill>
                <a:latin typeface="Times New Roman" panose="02020603050405020304" pitchFamily="18" charset="0"/>
                <a:cs typeface="Times New Roman" panose="02020603050405020304" pitchFamily="18" charset="0"/>
              </a:rPr>
              <a:t>a</a:t>
            </a:r>
            <a:r>
              <a:rPr b="1" dirty="0" sz="2400" lang="en-US">
                <a:solidFill>
                  <a:srgbClr val="36363D"/>
                </a:solidFill>
                <a:latin typeface="Times New Roman" panose="02020603050405020304" pitchFamily="18" charset="0"/>
                <a:cs typeface="Times New Roman" panose="02020603050405020304" pitchFamily="18" charset="0"/>
              </a:rPr>
              <a:t>n</a:t>
            </a:r>
            <a:r>
              <a:rPr b="1" dirty="0" sz="2400" lang="en-US">
                <a:solidFill>
                  <a:srgbClr val="36363D"/>
                </a:solidFill>
                <a:latin typeface="Times New Roman" panose="02020603050405020304" pitchFamily="18" charset="0"/>
                <a:cs typeface="Times New Roman" panose="02020603050405020304" pitchFamily="18" charset="0"/>
              </a:rPr>
              <a:t>a</a:t>
            </a:r>
            <a:r>
              <a:rPr b="1" dirty="0" sz="2400" lang="en-US">
                <a:solidFill>
                  <a:srgbClr val="36363D"/>
                </a:solidFill>
                <a:latin typeface="Times New Roman" panose="02020603050405020304" pitchFamily="18" charset="0"/>
                <a:cs typeface="Times New Roman" panose="02020603050405020304" pitchFamily="18" charset="0"/>
              </a:rPr>
              <a:t> </a:t>
            </a:r>
            <a:r>
              <a:rPr b="1" dirty="0" sz="2400" lang="en-US">
                <a:solidFill>
                  <a:srgbClr val="36363D"/>
                </a:solidFill>
                <a:latin typeface="Times New Roman" panose="02020603050405020304" pitchFamily="18" charset="0"/>
                <a:cs typeface="Times New Roman" panose="02020603050405020304" pitchFamily="18" charset="0"/>
              </a:rPr>
              <a:t> </a:t>
            </a:r>
            <a:r>
              <a:rPr b="1" dirty="0" sz="2400" lang="en-US">
                <a:solidFill>
                  <a:srgbClr val="36363D"/>
                </a:solidFill>
                <a:latin typeface="Times New Roman" panose="02020603050405020304" pitchFamily="18" charset="0"/>
                <a:cs typeface="Times New Roman" panose="02020603050405020304" pitchFamily="18" charset="0"/>
              </a:rPr>
              <a:t>l</a:t>
            </a:r>
            <a:r>
              <a:rPr b="1" dirty="0" sz="2400" lang="en-US">
                <a:solidFill>
                  <a:srgbClr val="36363D"/>
                </a:solidFill>
                <a:latin typeface="Times New Roman" panose="02020603050405020304" pitchFamily="18" charset="0"/>
                <a:cs typeface="Times New Roman" panose="02020603050405020304" pitchFamily="18" charset="0"/>
              </a:rPr>
              <a:t>a</a:t>
            </a:r>
            <a:r>
              <a:rPr b="1" dirty="0" sz="2400" lang="en-US">
                <a:solidFill>
                  <a:srgbClr val="36363D"/>
                </a:solidFill>
                <a:latin typeface="Times New Roman" panose="02020603050405020304" pitchFamily="18" charset="0"/>
                <a:cs typeface="Times New Roman" panose="02020603050405020304" pitchFamily="18" charset="0"/>
              </a:rPr>
              <a:t>k</a:t>
            </a:r>
            <a:r>
              <a:rPr b="1" dirty="0" sz="2400" lang="en-US">
                <a:solidFill>
                  <a:srgbClr val="36363D"/>
                </a:solidFill>
                <a:latin typeface="Times New Roman" panose="02020603050405020304" pitchFamily="18" charset="0"/>
                <a:cs typeface="Times New Roman" panose="02020603050405020304" pitchFamily="18" charset="0"/>
              </a:rPr>
              <a:t>s</a:t>
            </a:r>
            <a:r>
              <a:rPr b="1" dirty="0" sz="2400" lang="en-US">
                <a:solidFill>
                  <a:srgbClr val="36363D"/>
                </a:solidFill>
                <a:latin typeface="Times New Roman" panose="02020603050405020304" pitchFamily="18" charset="0"/>
                <a:cs typeface="Times New Roman" panose="02020603050405020304" pitchFamily="18" charset="0"/>
              </a:rPr>
              <a:t>h</a:t>
            </a:r>
            <a:r>
              <a:rPr b="1" dirty="0" sz="2400" lang="en-US">
                <a:solidFill>
                  <a:srgbClr val="36363D"/>
                </a:solidFill>
                <a:latin typeface="Times New Roman" panose="02020603050405020304" pitchFamily="18" charset="0"/>
                <a:cs typeface="Times New Roman" panose="02020603050405020304" pitchFamily="18" charset="0"/>
              </a:rPr>
              <a:t>m</a:t>
            </a:r>
            <a:r>
              <a:rPr b="1" dirty="0" sz="2400" lang="en-US">
                <a:solidFill>
                  <a:srgbClr val="36363D"/>
                </a:solidFill>
                <a:latin typeface="Times New Roman" panose="02020603050405020304" pitchFamily="18" charset="0"/>
                <a:cs typeface="Times New Roman" panose="02020603050405020304" pitchFamily="18" charset="0"/>
              </a:rPr>
              <a:t>i</a:t>
            </a:r>
            <a:r>
              <a:rPr b="1" dirty="0" sz="2400" lang="en-US">
                <a:solidFill>
                  <a:srgbClr val="36363D"/>
                </a:solidFill>
                <a:latin typeface="Times New Roman" panose="02020603050405020304" pitchFamily="18" charset="0"/>
                <a:cs typeface="Times New Roman" panose="02020603050405020304" pitchFamily="18" charset="0"/>
              </a:rPr>
              <a:t>.</a:t>
            </a:r>
            <a:r>
              <a:rPr b="1" dirty="0" sz="2400" lang="en-US">
                <a:solidFill>
                  <a:srgbClr val="36363D"/>
                </a:solidFill>
                <a:latin typeface="Times New Roman" panose="02020603050405020304" pitchFamily="18" charset="0"/>
                <a:cs typeface="Times New Roman" panose="02020603050405020304" pitchFamily="18" charset="0"/>
              </a:rPr>
              <a:t>V</a:t>
            </a:r>
            <a:endParaRPr b="1" dirty="0" sz="2000" lang="en-US">
              <a:solidFill>
                <a:srgbClr val="36363D"/>
              </a:solidFill>
              <a:latin typeface="Times New Roman" panose="02020603050405020304" pitchFamily="18" charset="0"/>
              <a:cs typeface="Times New Roman" panose="02020603050405020304" pitchFamily="18" charset="0"/>
            </a:endParaRPr>
          </a:p>
          <a:p>
            <a:pPr algn="l"/>
            <a:r>
              <a:rPr b="1" dirty="0" sz="2400" lang="en-US">
                <a:solidFill>
                  <a:srgbClr val="36363D"/>
                </a:solidFill>
                <a:latin typeface="Times New Roman" panose="02020603050405020304" pitchFamily="18" charset="0"/>
                <a:cs typeface="Times New Roman" panose="02020603050405020304" pitchFamily="18" charset="0"/>
              </a:rPr>
              <a:t>REGISTERNO:</a:t>
            </a:r>
            <a:r>
              <a:rPr b="1" dirty="0" sz="2400" lang="en-US">
                <a:solidFill>
                  <a:srgbClr val="36363D"/>
                </a:solidFill>
                <a:latin typeface="Times New Roman" panose="02020603050405020304" pitchFamily="18" charset="0"/>
                <a:cs typeface="Times New Roman" panose="02020603050405020304" pitchFamily="18" charset="0"/>
              </a:rPr>
              <a:t> </a:t>
            </a:r>
            <a:r>
              <a:rPr b="1" dirty="0" sz="2400" lang="en-US">
                <a:solidFill>
                  <a:srgbClr val="36363D"/>
                </a:solidFill>
                <a:latin typeface="Times New Roman" panose="02020603050405020304" pitchFamily="18" charset="0"/>
                <a:cs typeface="Times New Roman" panose="02020603050405020304" pitchFamily="18" charset="0"/>
              </a:rPr>
              <a:t>1222021</a:t>
            </a:r>
            <a:r>
              <a:rPr b="1" dirty="0" sz="2400" lang="en-US">
                <a:solidFill>
                  <a:srgbClr val="36363D"/>
                </a:solidFill>
                <a:latin typeface="Times New Roman" panose="02020603050405020304" pitchFamily="18" charset="0"/>
                <a:cs typeface="Times New Roman" panose="02020603050405020304" pitchFamily="18" charset="0"/>
              </a:rPr>
              <a:t>4</a:t>
            </a:r>
            <a:r>
              <a:rPr b="1" dirty="0" sz="2400" lang="en-US">
                <a:solidFill>
                  <a:srgbClr val="36363D"/>
                </a:solidFill>
                <a:latin typeface="Times New Roman" panose="02020603050405020304" pitchFamily="18" charset="0"/>
                <a:cs typeface="Times New Roman" panose="02020603050405020304" pitchFamily="18" charset="0"/>
              </a:rPr>
              <a:t>3</a:t>
            </a:r>
            <a:endParaRPr b="1" dirty="0" sz="2000" lang="en-GB">
              <a:solidFill>
                <a:srgbClr val="36363D"/>
              </a:solidFill>
              <a:latin typeface="Times New Roman" panose="02020603050405020304" pitchFamily="18" charset="0"/>
              <a:cs typeface="Times New Roman" panose="02020603050405020304" pitchFamily="18" charset="0"/>
            </a:endParaRPr>
          </a:p>
          <a:p>
            <a:pPr algn="l"/>
            <a:r>
              <a:rPr b="1" dirty="0" sz="2400" lang="en-US">
                <a:solidFill>
                  <a:srgbClr val="36363D"/>
                </a:solidFill>
                <a:latin typeface="Times New Roman" panose="02020603050405020304" pitchFamily="18" charset="0"/>
                <a:cs typeface="Times New Roman" panose="02020603050405020304" pitchFamily="18" charset="0"/>
              </a:rPr>
              <a:t>U</a:t>
            </a:r>
            <a:r>
              <a:rPr b="1" dirty="0" sz="2400" lang="en-US">
                <a:solidFill>
                  <a:srgbClr val="36363D"/>
                </a:solidFill>
                <a:latin typeface="Times New Roman" panose="02020603050405020304" pitchFamily="18" charset="0"/>
                <a:cs typeface="Times New Roman" panose="02020603050405020304" pitchFamily="18" charset="0"/>
              </a:rPr>
              <a:t>s</a:t>
            </a:r>
            <a:r>
              <a:rPr b="1" dirty="0" sz="2400" lang="en-US">
                <a:solidFill>
                  <a:srgbClr val="36363D"/>
                </a:solidFill>
                <a:latin typeface="Times New Roman" panose="02020603050405020304" pitchFamily="18" charset="0"/>
                <a:cs typeface="Times New Roman" panose="02020603050405020304" pitchFamily="18" charset="0"/>
              </a:rPr>
              <a:t>e</a:t>
            </a:r>
            <a:r>
              <a:rPr b="1" dirty="0" sz="2400" lang="en-US">
                <a:solidFill>
                  <a:srgbClr val="36363D"/>
                </a:solidFill>
                <a:latin typeface="Times New Roman" panose="02020603050405020304" pitchFamily="18" charset="0"/>
                <a:cs typeface="Times New Roman" panose="02020603050405020304" pitchFamily="18" charset="0"/>
              </a:rPr>
              <a:t>r</a:t>
            </a:r>
            <a:r>
              <a:rPr b="1" dirty="0" sz="2400" lang="en-US">
                <a:solidFill>
                  <a:srgbClr val="36363D"/>
                </a:solidFill>
                <a:latin typeface="Times New Roman" panose="02020603050405020304" pitchFamily="18" charset="0"/>
                <a:cs typeface="Times New Roman" panose="02020603050405020304" pitchFamily="18" charset="0"/>
              </a:rPr>
              <a:t>n</a:t>
            </a:r>
            <a:r>
              <a:rPr b="1" dirty="0" sz="2400" lang="en-US">
                <a:solidFill>
                  <a:srgbClr val="36363D"/>
                </a:solidFill>
                <a:latin typeface="Times New Roman" panose="02020603050405020304" pitchFamily="18" charset="0"/>
                <a:cs typeface="Times New Roman" panose="02020603050405020304" pitchFamily="18" charset="0"/>
              </a:rPr>
              <a:t>o</a:t>
            </a:r>
            <a:r>
              <a:rPr b="1" dirty="0" sz="2400" lang="en-US">
                <a:solidFill>
                  <a:srgbClr val="36363D"/>
                </a:solidFill>
                <a:latin typeface="Times New Roman" panose="02020603050405020304" pitchFamily="18" charset="0"/>
                <a:cs typeface="Times New Roman" panose="02020603050405020304" pitchFamily="18" charset="0"/>
              </a:rPr>
              <a:t>. </a:t>
            </a:r>
            <a:r>
              <a:rPr b="1" dirty="0" sz="2400" lang="en-US">
                <a:solidFill>
                  <a:srgbClr val="36363D"/>
                </a:solidFill>
                <a:latin typeface="Times New Roman" panose="02020603050405020304" pitchFamily="18" charset="0"/>
                <a:cs typeface="Times New Roman" panose="02020603050405020304" pitchFamily="18" charset="0"/>
              </a:rPr>
              <a:t> </a:t>
            </a:r>
            <a:r>
              <a:rPr b="1" dirty="0" sz="2400" lang="en-US">
                <a:solidFill>
                  <a:srgbClr val="36363D"/>
                </a:solidFill>
                <a:latin typeface="Times New Roman" panose="02020603050405020304" pitchFamily="18" charset="0"/>
                <a:cs typeface="Times New Roman" panose="02020603050405020304" pitchFamily="18" charset="0"/>
              </a:rPr>
              <a:t> </a:t>
            </a:r>
            <a:r>
              <a:rPr b="1" dirty="0" sz="2400" lang="en-US">
                <a:solidFill>
                  <a:srgbClr val="36363D"/>
                </a:solidFill>
                <a:latin typeface="Times New Roman" panose="02020603050405020304" pitchFamily="18" charset="0"/>
                <a:cs typeface="Times New Roman" panose="02020603050405020304" pitchFamily="18" charset="0"/>
              </a:rPr>
              <a:t> </a:t>
            </a:r>
            <a:r>
              <a:rPr b="1" dirty="0" sz="2400" lang="en-US">
                <a:solidFill>
                  <a:srgbClr val="36363D"/>
                </a:solidFill>
                <a:latin typeface="Times New Roman" panose="02020603050405020304" pitchFamily="18" charset="0"/>
                <a:cs typeface="Times New Roman" panose="02020603050405020304" pitchFamily="18" charset="0"/>
              </a:rPr>
              <a:t> </a:t>
            </a:r>
            <a:r>
              <a:rPr b="1" dirty="0" sz="2400" lang="en-US">
                <a:solidFill>
                  <a:srgbClr val="36363D"/>
                </a:solidFill>
                <a:latin typeface="Times New Roman" panose="02020603050405020304" pitchFamily="18" charset="0"/>
                <a:cs typeface="Times New Roman" panose="02020603050405020304" pitchFamily="18" charset="0"/>
              </a:rPr>
              <a:t> </a:t>
            </a:r>
            <a:r>
              <a:rPr b="1" dirty="0" sz="2400" lang="en-US">
                <a:solidFill>
                  <a:srgbClr val="36363D"/>
                </a:solidFill>
                <a:latin typeface="Times New Roman" panose="02020603050405020304" pitchFamily="18" charset="0"/>
                <a:cs typeface="Times New Roman" panose="02020603050405020304" pitchFamily="18" charset="0"/>
              </a:rPr>
              <a:t> </a:t>
            </a:r>
            <a:r>
              <a:rPr b="1" dirty="0" sz="2400" lang="en-US">
                <a:solidFill>
                  <a:srgbClr val="36363D"/>
                </a:solidFill>
                <a:latin typeface="Times New Roman" panose="02020603050405020304" pitchFamily="18" charset="0"/>
                <a:cs typeface="Times New Roman" panose="02020603050405020304" pitchFamily="18" charset="0"/>
              </a:rPr>
              <a:t> </a:t>
            </a:r>
            <a:r>
              <a:rPr b="1" dirty="0" sz="2400" lang="en-US">
                <a:solidFill>
                  <a:srgbClr val="36363D"/>
                </a:solidFill>
                <a:latin typeface="Times New Roman" panose="02020603050405020304" pitchFamily="18" charset="0"/>
                <a:cs typeface="Times New Roman" panose="02020603050405020304" pitchFamily="18" charset="0"/>
              </a:rPr>
              <a:t> </a:t>
            </a:r>
            <a:r>
              <a:rPr b="1" dirty="0" sz="2400" lang="en-US">
                <a:solidFill>
                  <a:srgbClr val="36363D"/>
                </a:solidFill>
                <a:latin typeface="Times New Roman" panose="02020603050405020304" pitchFamily="18" charset="0"/>
                <a:cs typeface="Times New Roman" panose="02020603050405020304" pitchFamily="18" charset="0"/>
              </a:rPr>
              <a:t> </a:t>
            </a:r>
            <a:r>
              <a:rPr b="1" dirty="0" sz="2400" lang="en-US">
                <a:solidFill>
                  <a:srgbClr val="36363D"/>
                </a:solidFill>
                <a:latin typeface="Times New Roman" panose="02020603050405020304" pitchFamily="18" charset="0"/>
                <a:cs typeface="Times New Roman" panose="02020603050405020304" pitchFamily="18" charset="0"/>
              </a:rPr>
              <a:t>:</a:t>
            </a:r>
            <a:r>
              <a:rPr b="1" dirty="0" sz="2400" lang="en-US">
                <a:solidFill>
                  <a:srgbClr val="36363D"/>
                </a:solidFill>
                <a:latin typeface="Times New Roman" panose="02020603050405020304" pitchFamily="18" charset="0"/>
                <a:cs typeface="Times New Roman" panose="02020603050405020304" pitchFamily="18" charset="0"/>
              </a:rPr>
              <a:t> </a:t>
            </a:r>
            <a:r>
              <a:rPr b="1" dirty="0" sz="2400" lang="en-US">
                <a:solidFill>
                  <a:srgbClr val="36363D"/>
                </a:solidFill>
                <a:latin typeface="Times New Roman" panose="02020603050405020304" pitchFamily="18" charset="0"/>
                <a:cs typeface="Times New Roman" panose="02020603050405020304" pitchFamily="18" charset="0"/>
              </a:rPr>
              <a:t>asunm1353122202143</a:t>
            </a:r>
            <a:endParaRPr b="1" dirty="0" sz="2000" lang="en-GB">
              <a:solidFill>
                <a:srgbClr val="36363D"/>
              </a:solidFill>
              <a:latin typeface="Times New Roman" panose="02020603050405020304" pitchFamily="18" charset="0"/>
              <a:cs typeface="Times New Roman" panose="02020603050405020304" pitchFamily="18" charset="0"/>
            </a:endParaRPr>
          </a:p>
          <a:p>
            <a:pPr algn="l"/>
            <a:r>
              <a:rPr b="1" dirty="0" sz="2400" lang="en-US">
                <a:solidFill>
                  <a:srgbClr val="36363D"/>
                </a:solidFill>
                <a:latin typeface="Times New Roman" panose="02020603050405020304" pitchFamily="18" charset="0"/>
                <a:cs typeface="Times New Roman" panose="02020603050405020304" pitchFamily="18" charset="0"/>
              </a:rPr>
              <a:t>DEPARTMENT</a:t>
            </a:r>
            <a:r>
              <a:rPr b="1" dirty="0" sz="2400" lang="en-US">
                <a:solidFill>
                  <a:srgbClr val="36363D"/>
                </a:solidFill>
                <a:latin typeface="Times New Roman" panose="02020603050405020304" pitchFamily="18" charset="0"/>
                <a:cs typeface="Times New Roman" panose="02020603050405020304" pitchFamily="18" charset="0"/>
              </a:rPr>
              <a:t>:</a:t>
            </a:r>
            <a:r>
              <a:rPr b="1" dirty="0" sz="2400" lang="en-US">
                <a:solidFill>
                  <a:srgbClr val="36363D"/>
                </a:solidFill>
                <a:latin typeface="Times New Roman" panose="02020603050405020304" pitchFamily="18" charset="0"/>
                <a:cs typeface="Times New Roman" panose="02020603050405020304" pitchFamily="18" charset="0"/>
              </a:rPr>
              <a:t> </a:t>
            </a:r>
            <a:r>
              <a:rPr b="1" dirty="0" sz="2400" lang="en-US">
                <a:solidFill>
                  <a:srgbClr val="36363D"/>
                </a:solidFill>
                <a:latin typeface="Times New Roman" panose="02020603050405020304" pitchFamily="18" charset="0"/>
                <a:cs typeface="Times New Roman" panose="02020603050405020304" pitchFamily="18" charset="0"/>
              </a:rPr>
              <a:t>c</a:t>
            </a:r>
            <a:r>
              <a:rPr b="1" dirty="0" sz="2400" lang="en-US">
                <a:solidFill>
                  <a:srgbClr val="36363D"/>
                </a:solidFill>
                <a:latin typeface="Times New Roman" panose="02020603050405020304" pitchFamily="18" charset="0"/>
                <a:cs typeface="Times New Roman" panose="02020603050405020304" pitchFamily="18" charset="0"/>
              </a:rPr>
              <a:t>o</a:t>
            </a:r>
            <a:r>
              <a:rPr b="1" dirty="0" sz="2400" lang="en-US">
                <a:solidFill>
                  <a:srgbClr val="36363D"/>
                </a:solidFill>
                <a:latin typeface="Times New Roman" panose="02020603050405020304" pitchFamily="18" charset="0"/>
                <a:cs typeface="Times New Roman" panose="02020603050405020304" pitchFamily="18" charset="0"/>
              </a:rPr>
              <a:t>m</a:t>
            </a:r>
            <a:r>
              <a:rPr b="1" dirty="0" sz="2400" lang="en-US">
                <a:solidFill>
                  <a:srgbClr val="36363D"/>
                </a:solidFill>
                <a:latin typeface="Times New Roman" panose="02020603050405020304" pitchFamily="18" charset="0"/>
                <a:cs typeface="Times New Roman" panose="02020603050405020304" pitchFamily="18" charset="0"/>
              </a:rPr>
              <a:t>m</a:t>
            </a:r>
            <a:r>
              <a:rPr b="1" dirty="0" sz="2400" lang="en-US">
                <a:solidFill>
                  <a:srgbClr val="36363D"/>
                </a:solidFill>
                <a:latin typeface="Times New Roman" panose="02020603050405020304" pitchFamily="18" charset="0"/>
                <a:cs typeface="Times New Roman" panose="02020603050405020304" pitchFamily="18" charset="0"/>
              </a:rPr>
              <a:t>e</a:t>
            </a:r>
            <a:r>
              <a:rPr b="1" dirty="0" sz="2400" lang="en-US">
                <a:solidFill>
                  <a:srgbClr val="36363D"/>
                </a:solidFill>
                <a:latin typeface="Times New Roman" panose="02020603050405020304" pitchFamily="18" charset="0"/>
                <a:cs typeface="Times New Roman" panose="02020603050405020304" pitchFamily="18" charset="0"/>
              </a:rPr>
              <a:t>r</a:t>
            </a:r>
            <a:r>
              <a:rPr b="1" dirty="0" sz="2400" lang="en-US">
                <a:solidFill>
                  <a:srgbClr val="36363D"/>
                </a:solidFill>
                <a:latin typeface="Times New Roman" panose="02020603050405020304" pitchFamily="18" charset="0"/>
                <a:cs typeface="Times New Roman" panose="02020603050405020304" pitchFamily="18" charset="0"/>
              </a:rPr>
              <a:t>c</a:t>
            </a:r>
            <a:r>
              <a:rPr b="1" dirty="0" sz="2400" lang="en-US">
                <a:solidFill>
                  <a:srgbClr val="36363D"/>
                </a:solidFill>
                <a:latin typeface="Times New Roman" panose="02020603050405020304" pitchFamily="18" charset="0"/>
                <a:cs typeface="Times New Roman" panose="02020603050405020304" pitchFamily="18" charset="0"/>
              </a:rPr>
              <a:t>e</a:t>
            </a:r>
            <a:r>
              <a:rPr b="1" dirty="0" sz="2400" lang="en-US">
                <a:solidFill>
                  <a:srgbClr val="36363D"/>
                </a:solidFill>
                <a:latin typeface="Times New Roman" panose="02020603050405020304" pitchFamily="18" charset="0"/>
                <a:cs typeface="Times New Roman" panose="02020603050405020304" pitchFamily="18" charset="0"/>
              </a:rPr>
              <a:t>(</a:t>
            </a:r>
            <a:r>
              <a:rPr b="1" dirty="0" sz="2400" lang="en-US">
                <a:solidFill>
                  <a:srgbClr val="36363D"/>
                </a:solidFill>
                <a:latin typeface="Times New Roman" panose="02020603050405020304" pitchFamily="18" charset="0"/>
                <a:cs typeface="Times New Roman" panose="02020603050405020304" pitchFamily="18" charset="0"/>
              </a:rPr>
              <a:t>b</a:t>
            </a:r>
            <a:r>
              <a:rPr b="1" dirty="0" sz="2400" lang="en-US">
                <a:solidFill>
                  <a:srgbClr val="36363D"/>
                </a:solidFill>
                <a:latin typeface="Times New Roman" panose="02020603050405020304" pitchFamily="18" charset="0"/>
                <a:cs typeface="Times New Roman" panose="02020603050405020304" pitchFamily="18" charset="0"/>
              </a:rPr>
              <a:t>c</a:t>
            </a:r>
            <a:r>
              <a:rPr b="1" dirty="0" sz="2400" lang="en-US">
                <a:solidFill>
                  <a:srgbClr val="36363D"/>
                </a:solidFill>
                <a:latin typeface="Times New Roman" panose="02020603050405020304" pitchFamily="18" charset="0"/>
                <a:cs typeface="Times New Roman" panose="02020603050405020304" pitchFamily="18" charset="0"/>
              </a:rPr>
              <a:t>o</a:t>
            </a:r>
            <a:r>
              <a:rPr b="1" dirty="0" sz="2400" lang="en-US">
                <a:solidFill>
                  <a:srgbClr val="36363D"/>
                </a:solidFill>
                <a:latin typeface="Times New Roman" panose="02020603050405020304" pitchFamily="18" charset="0"/>
                <a:cs typeface="Times New Roman" panose="02020603050405020304" pitchFamily="18" charset="0"/>
              </a:rPr>
              <a:t>m</a:t>
            </a:r>
            <a:r>
              <a:rPr b="1" dirty="0" sz="2400" lang="en-US">
                <a:solidFill>
                  <a:srgbClr val="36363D"/>
                </a:solidFill>
                <a:latin typeface="Times New Roman" panose="02020603050405020304" pitchFamily="18" charset="0"/>
                <a:cs typeface="Times New Roman" panose="02020603050405020304" pitchFamily="18" charset="0"/>
              </a:rPr>
              <a:t>.</a:t>
            </a:r>
            <a:r>
              <a:rPr b="1" dirty="0" sz="2400" lang="en-US">
                <a:solidFill>
                  <a:srgbClr val="36363D"/>
                </a:solidFill>
                <a:latin typeface="Times New Roman" panose="02020603050405020304" pitchFamily="18" charset="0"/>
                <a:cs typeface="Times New Roman" panose="02020603050405020304" pitchFamily="18" charset="0"/>
              </a:rPr>
              <a:t>)</a:t>
            </a:r>
            <a:endParaRPr b="1" dirty="0" sz="2000" lang="en-US">
              <a:solidFill>
                <a:srgbClr val="36363D"/>
              </a:solidFill>
              <a:latin typeface="Times New Roman" panose="02020603050405020304" pitchFamily="18" charset="0"/>
              <a:cs typeface="Times New Roman" panose="02020603050405020304" pitchFamily="18" charset="0"/>
            </a:endParaRPr>
          </a:p>
          <a:p>
            <a:pPr algn="l"/>
            <a:r>
              <a:rPr b="1" dirty="0" sz="2400" lang="en-US">
                <a:solidFill>
                  <a:srgbClr val="36363D"/>
                </a:solidFill>
                <a:latin typeface="Times New Roman" panose="02020603050405020304" pitchFamily="18" charset="0"/>
                <a:cs typeface="Times New Roman" panose="02020603050405020304" pitchFamily="18" charset="0"/>
              </a:rPr>
              <a:t>COLLEGE:</a:t>
            </a:r>
            <a:r>
              <a:rPr b="1" dirty="0" sz="2400" lang="en-IN">
                <a:solidFill>
                  <a:srgbClr val="36363D"/>
                </a:solidFill>
                <a:latin typeface="Times New Roman" panose="02020603050405020304" pitchFamily="18" charset="0"/>
                <a:cs typeface="Times New Roman" panose="02020603050405020304" pitchFamily="18" charset="0"/>
              </a:rPr>
              <a:t> </a:t>
            </a:r>
            <a:r>
              <a:rPr b="1" dirty="0" sz="2400" lang="en-US">
                <a:solidFill>
                  <a:srgbClr val="36363D"/>
                </a:solidFill>
                <a:latin typeface="Times New Roman" panose="02020603050405020304" pitchFamily="18" charset="0"/>
                <a:cs typeface="Times New Roman" panose="02020603050405020304" pitchFamily="18" charset="0"/>
              </a:rPr>
              <a:t>A</a:t>
            </a:r>
            <a:r>
              <a:rPr b="1" dirty="0" sz="2400" lang="en-US">
                <a:solidFill>
                  <a:srgbClr val="36363D"/>
                </a:solidFill>
                <a:latin typeface="Times New Roman" panose="02020603050405020304" pitchFamily="18" charset="0"/>
                <a:cs typeface="Times New Roman" panose="02020603050405020304" pitchFamily="18" charset="0"/>
              </a:rPr>
              <a:t>n</a:t>
            </a:r>
            <a:r>
              <a:rPr b="1" dirty="0" sz="2400" lang="en-US">
                <a:solidFill>
                  <a:srgbClr val="36363D"/>
                </a:solidFill>
                <a:latin typeface="Times New Roman" panose="02020603050405020304" pitchFamily="18" charset="0"/>
                <a:cs typeface="Times New Roman" panose="02020603050405020304" pitchFamily="18" charset="0"/>
              </a:rPr>
              <a:t>n</a:t>
            </a:r>
            <a:r>
              <a:rPr b="1" dirty="0" sz="2400" lang="en-US">
                <a:solidFill>
                  <a:srgbClr val="36363D"/>
                </a:solidFill>
                <a:latin typeface="Times New Roman" panose="02020603050405020304" pitchFamily="18" charset="0"/>
                <a:cs typeface="Times New Roman" panose="02020603050405020304" pitchFamily="18" charset="0"/>
              </a:rPr>
              <a:t>a</a:t>
            </a:r>
            <a:r>
              <a:rPr b="1" dirty="0" sz="2400" lang="en-US">
                <a:solidFill>
                  <a:srgbClr val="36363D"/>
                </a:solidFill>
                <a:latin typeface="Times New Roman" panose="02020603050405020304" pitchFamily="18" charset="0"/>
                <a:cs typeface="Times New Roman" panose="02020603050405020304" pitchFamily="18" charset="0"/>
              </a:rPr>
              <a:t> </a:t>
            </a:r>
            <a:r>
              <a:rPr b="1" dirty="0" sz="2400" lang="en-US">
                <a:solidFill>
                  <a:srgbClr val="36363D"/>
                </a:solidFill>
                <a:latin typeface="Times New Roman" panose="02020603050405020304" pitchFamily="18" charset="0"/>
                <a:cs typeface="Times New Roman" panose="02020603050405020304" pitchFamily="18" charset="0"/>
              </a:rPr>
              <a:t>Adarsh </a:t>
            </a:r>
            <a:r>
              <a:rPr b="1" dirty="0" sz="2400" lang="en-US">
                <a:solidFill>
                  <a:srgbClr val="36363D"/>
                </a:solidFill>
                <a:latin typeface="Times New Roman" panose="02020603050405020304" pitchFamily="18" charset="0"/>
                <a:cs typeface="Times New Roman" panose="02020603050405020304" pitchFamily="18" charset="0"/>
              </a:rPr>
              <a:t>College </a:t>
            </a:r>
            <a:r>
              <a:rPr b="1" dirty="0" sz="2400" lang="en-US">
                <a:solidFill>
                  <a:srgbClr val="36363D"/>
                </a:solidFill>
                <a:latin typeface="Times New Roman" panose="02020603050405020304" pitchFamily="18" charset="0"/>
                <a:cs typeface="Times New Roman" panose="02020603050405020304" pitchFamily="18" charset="0"/>
              </a:rPr>
              <a:t>for </a:t>
            </a:r>
            <a:r>
              <a:rPr b="1" dirty="0" sz="2400" lang="en-US">
                <a:solidFill>
                  <a:srgbClr val="36363D"/>
                </a:solidFill>
                <a:latin typeface="Times New Roman" panose="02020603050405020304" pitchFamily="18" charset="0"/>
                <a:cs typeface="Times New Roman" panose="02020603050405020304" pitchFamily="18" charset="0"/>
              </a:rPr>
              <a:t>Women </a:t>
            </a:r>
            <a:endParaRPr b="1" dirty="0" sz="2400" lang="en-US">
              <a:solidFill>
                <a:srgbClr val="36363D"/>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32" name="TextBox 1"/>
          <p:cNvSpPr txBox="1"/>
          <p:nvPr/>
        </p:nvSpPr>
        <p:spPr>
          <a:xfrm>
            <a:off x="583095" y="598509"/>
            <a:ext cx="6944140" cy="1069340"/>
          </a:xfrm>
          <a:prstGeom prst="rect"/>
          <a:solidFill>
            <a:srgbClr val="FFFFFF"/>
          </a:solidFill>
        </p:spPr>
        <p:txBody>
          <a:bodyPr rtlCol="0" wrap="square">
            <a:spAutoFit/>
          </a:bodyPr>
          <a:p>
            <a:r>
              <a:rPr b="1" dirty="0" sz="6600" lang="en-US">
                <a:latin typeface="Times New Roman" panose="02020603050405020304"/>
              </a:rPr>
              <a:t> </a:t>
            </a:r>
            <a:r>
              <a:rPr b="1" dirty="0" sz="6600" lang="en-US">
                <a:latin typeface="Times New Roman" panose="02020603050405020304"/>
              </a:rPr>
              <a:t> </a:t>
            </a:r>
            <a:r>
              <a:rPr b="1" dirty="0" sz="6600" lang="en-US">
                <a:latin typeface="Times New Roman" panose="02020603050405020304"/>
              </a:rPr>
              <a:t> </a:t>
            </a:r>
            <a:r>
              <a:rPr b="1" dirty="0" sz="6600" lang="en-US">
                <a:latin typeface="Times New Roman" panose="02020603050405020304"/>
              </a:rPr>
              <a:t> </a:t>
            </a:r>
            <a:r>
              <a:rPr b="1" dirty="0" sz="6600" lang="en-US">
                <a:latin typeface="Times New Roman" panose="02020603050405020304"/>
              </a:rPr>
              <a:t>RESULTS</a:t>
            </a:r>
            <a:r>
              <a:rPr b="1" dirty="0" sz="6600" lang="en-US">
                <a:latin typeface="Times New Roman" panose="02020603050405020304"/>
              </a:rPr>
              <a:t> </a:t>
            </a:r>
            <a:endParaRPr altLang="en-US" sz="6600" lang="zh-CN"/>
          </a:p>
        </p:txBody>
      </p:sp>
      <p:pic>
        <p:nvPicPr>
          <p:cNvPr id="2097152" name=""/>
          <p:cNvPicPr>
            <a:picLocks/>
          </p:cNvPicPr>
          <p:nvPr/>
        </p:nvPicPr>
        <p:blipFill>
          <a:blip xmlns:r="http://schemas.openxmlformats.org/officeDocument/2006/relationships" r:embed="rId1"/>
          <a:stretch>
            <a:fillRect/>
          </a:stretch>
        </p:blipFill>
        <p:spPr>
          <a:xfrm rot="0">
            <a:off x="1590380" y="2073927"/>
            <a:ext cx="7236125" cy="4784073"/>
          </a:xfrm>
          <a:prstGeom prst="rec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33" name="TextBox 1"/>
          <p:cNvSpPr txBox="1"/>
          <p:nvPr/>
        </p:nvSpPr>
        <p:spPr>
          <a:xfrm>
            <a:off x="596348" y="437321"/>
            <a:ext cx="5658678" cy="624839"/>
          </a:xfrm>
          <a:prstGeom prst="rect"/>
          <a:noFill/>
        </p:spPr>
        <p:txBody>
          <a:bodyPr rtlCol="0" wrap="square">
            <a:spAutoFit/>
          </a:bodyPr>
          <a:p>
            <a:r>
              <a:rPr dirty="0" sz="3600" lang="en-US" u="none">
                <a:solidFill>
                  <a:srgbClr val="6600CC"/>
                </a:solidFill>
                <a:latin typeface="Times New Roman" panose="02020603050405020304" pitchFamily="18" charset="0"/>
                <a:cs typeface="Times New Roman" panose="02020603050405020304" pitchFamily="18" charset="0"/>
              </a:rPr>
              <a:t>CONCLUSION</a:t>
            </a:r>
            <a:endParaRPr dirty="0" sz="3600" lang="en-US" u="none">
              <a:solidFill>
                <a:srgbClr val="6600CC"/>
              </a:solidFill>
              <a:latin typeface="Times New Roman" panose="02020603050405020304" pitchFamily="18" charset="0"/>
              <a:cs typeface="Times New Roman" panose="02020603050405020304" pitchFamily="18" charset="0"/>
            </a:endParaRPr>
          </a:p>
        </p:txBody>
      </p:sp>
      <p:sp>
        <p:nvSpPr>
          <p:cNvPr id="1048634" name="TextBox 3"/>
          <p:cNvSpPr txBox="1"/>
          <p:nvPr/>
        </p:nvSpPr>
        <p:spPr>
          <a:xfrm>
            <a:off x="1297213" y="1509769"/>
            <a:ext cx="9330927" cy="2834640"/>
          </a:xfrm>
          <a:prstGeom prst="rect"/>
          <a:noFill/>
        </p:spPr>
        <p:txBody>
          <a:bodyPr wrap="square">
            <a:spAutoFit/>
          </a:bodyPr>
          <a:p>
            <a:r>
              <a:rPr dirty="0" sz="2000" lang="en-US">
                <a:latin typeface="Times New Roman" panose="02020603050405020304" pitchFamily="18" charset="0"/>
                <a:cs typeface="Times New Roman" panose="02020603050405020304" pitchFamily="18" charset="0"/>
              </a:rPr>
              <a:t>In conclusion, conducting an employee performance analysis using Excel provides a structured and efficient way to evaluate and track performance metrics. Excel's versatile functions and tools, such as pivot tables, charts, and conditional formatting, allow for clear data visualization and analysis, facilitating informed decision-making. By systematically analyzing performance data, management can identify trends, strengths, and areas for improvement, enabling targeted interventions and fostering a culture of continuous improvement. Regular updates and reviews of this data ensure that performance management remains dynamic and aligned with organizational goals.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09" name="Title 1"/>
          <p:cNvSpPr>
            <a:spLocks noGrp="1"/>
          </p:cNvSpPr>
          <p:nvPr>
            <p:ph type="title"/>
          </p:nvPr>
        </p:nvSpPr>
        <p:spPr>
          <a:xfrm>
            <a:off x="452047" y="715617"/>
            <a:ext cx="8596668" cy="896353"/>
          </a:xfrm>
          <a:solidFill>
            <a:srgbClr val="FFFFFF"/>
          </a:solidFill>
        </p:spPr>
        <p:txBody>
          <a:bodyPr>
            <a:noAutofit/>
          </a:bodyPr>
          <a:p>
            <a:r>
              <a:rPr b="1" dirty="0" sz="4400" lang="en-US">
                <a:solidFill>
                  <a:srgbClr val="9933FF"/>
                </a:solidFill>
                <a:latin typeface="Times New Roman" panose="02020603050405020304" pitchFamily="18" charset="0"/>
                <a:cs typeface="Times New Roman" panose="02020603050405020304" pitchFamily="18" charset="0"/>
              </a:rPr>
              <a:t>PROJECT TITLE</a:t>
            </a:r>
            <a:endParaRPr b="1" dirty="0" sz="4400" lang="en-US">
              <a:solidFill>
                <a:srgbClr val="9933FF"/>
              </a:solidFill>
              <a:latin typeface="Times New Roman" panose="02020603050405020304" pitchFamily="18" charset="0"/>
              <a:cs typeface="Times New Roman" panose="02020603050405020304" pitchFamily="18" charset="0"/>
            </a:endParaRPr>
          </a:p>
        </p:txBody>
      </p:sp>
      <p:graphicFrame>
        <p:nvGraphicFramePr>
          <p:cNvPr id="4194304" name="Diagram 4"/>
          <p:cNvGraphicFramePr>
            <a:graphicFrameLocks/>
          </p:cNvGraphicFramePr>
          <p:nvPr/>
        </p:nvGraphicFramePr>
        <p:xfrm>
          <a:off x="702365" y="2623930"/>
          <a:ext cx="7368209" cy="1200329"/>
        </p:xfrm>
        <a:graphic>
          <a:graphicData uri="http://schemas.openxmlformats.org/drawingml/2006/diagram">
            <dgm:relIds xmlns:dgm="http://schemas.openxmlformats.org/drawingml/2006/diagram" xmlns:r="http://schemas.openxmlformats.org/officeDocument/2006/relationships" r:dm="rId2" r:lo="rId1" r:qs="rId5" r:cs="rId4"/>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10" name="Title 1"/>
          <p:cNvSpPr>
            <a:spLocks noGrp="1"/>
          </p:cNvSpPr>
          <p:nvPr>
            <p:ph type="title"/>
          </p:nvPr>
        </p:nvSpPr>
        <p:spPr>
          <a:xfrm>
            <a:off x="491805" y="795130"/>
            <a:ext cx="8596668" cy="620035"/>
          </a:xfrm>
          <a:noFill/>
        </p:spPr>
        <p:txBody>
          <a:bodyPr>
            <a:normAutofit/>
          </a:bodyPr>
          <a:p>
            <a:r>
              <a:rPr b="1" dirty="0" sz="3600" lang="en-US">
                <a:solidFill>
                  <a:srgbClr val="9933FF"/>
                </a:solidFill>
                <a:latin typeface="Times New Roman" panose="02020603050405020304" pitchFamily="18" charset="0"/>
                <a:cs typeface="Times New Roman" panose="02020603050405020304" pitchFamily="18" charset="0"/>
              </a:rPr>
              <a:t>AGENDA</a:t>
            </a:r>
            <a:endParaRPr b="1" dirty="0" sz="3600" lang="en-US">
              <a:solidFill>
                <a:srgbClr val="9933FF"/>
              </a:solidFill>
              <a:latin typeface="Times New Roman" panose="02020603050405020304" pitchFamily="18" charset="0"/>
              <a:cs typeface="Times New Roman" panose="02020603050405020304" pitchFamily="18" charset="0"/>
            </a:endParaRPr>
          </a:p>
        </p:txBody>
      </p:sp>
      <p:sp>
        <p:nvSpPr>
          <p:cNvPr id="1048611" name="Text Placeholder 2"/>
          <p:cNvSpPr>
            <a:spLocks noGrp="1"/>
          </p:cNvSpPr>
          <p:nvPr>
            <p:ph type="body" idx="1"/>
          </p:nvPr>
        </p:nvSpPr>
        <p:spPr>
          <a:xfrm>
            <a:off x="1663233" y="2021709"/>
            <a:ext cx="4936391" cy="3749621"/>
          </a:xfrm>
          <a:solidFill>
            <a:srgbClr val="02A5E3"/>
          </a:solidFill>
        </p:spPr>
        <p:txBody>
          <a:bodyPr>
            <a:noAutofit/>
          </a:bodyPr>
          <a:p>
            <a:r>
              <a:rPr b="1" dirty="0" lang="en-US">
                <a:solidFill>
                  <a:schemeClr val="tx1"/>
                </a:solidFill>
                <a:latin typeface="Times New Roman" panose="02020603050405020304" pitchFamily="18" charset="0"/>
                <a:cs typeface="Times New Roman" panose="02020603050405020304" pitchFamily="18" charset="0"/>
              </a:rPr>
              <a:t>1.Problem Statement</a:t>
            </a:r>
            <a:endParaRPr b="1" dirty="0" lang="en-US">
              <a:solidFill>
                <a:schemeClr val="tx1"/>
              </a:solidFill>
              <a:latin typeface="Times New Roman" panose="02020603050405020304" pitchFamily="18" charset="0"/>
              <a:cs typeface="Times New Roman" panose="02020603050405020304" pitchFamily="18" charset="0"/>
            </a:endParaRPr>
          </a:p>
          <a:p>
            <a:r>
              <a:rPr b="1" dirty="0" lang="en-US">
                <a:solidFill>
                  <a:schemeClr val="tx1"/>
                </a:solidFill>
                <a:latin typeface="Times New Roman" panose="02020603050405020304" pitchFamily="18" charset="0"/>
                <a:cs typeface="Times New Roman" panose="02020603050405020304" pitchFamily="18" charset="0"/>
              </a:rPr>
              <a:t>2. Project Overview</a:t>
            </a:r>
            <a:endParaRPr b="1" dirty="0" lang="en-US">
              <a:solidFill>
                <a:schemeClr val="tx1"/>
              </a:solidFill>
              <a:latin typeface="Times New Roman" panose="02020603050405020304" pitchFamily="18" charset="0"/>
              <a:cs typeface="Times New Roman" panose="02020603050405020304" pitchFamily="18" charset="0"/>
            </a:endParaRPr>
          </a:p>
          <a:p>
            <a:r>
              <a:rPr b="1" dirty="0" lang="en-US">
                <a:solidFill>
                  <a:schemeClr val="tx1"/>
                </a:solidFill>
                <a:latin typeface="Times New Roman" panose="02020603050405020304" pitchFamily="18" charset="0"/>
                <a:cs typeface="Times New Roman" panose="02020603050405020304" pitchFamily="18" charset="0"/>
              </a:rPr>
              <a:t>3.End Users</a:t>
            </a:r>
            <a:endParaRPr b="1" dirty="0" lang="en-US">
              <a:solidFill>
                <a:schemeClr val="tx1"/>
              </a:solidFill>
              <a:latin typeface="Times New Roman" panose="02020603050405020304" pitchFamily="18" charset="0"/>
              <a:cs typeface="Times New Roman" panose="02020603050405020304" pitchFamily="18" charset="0"/>
            </a:endParaRPr>
          </a:p>
          <a:p>
            <a:r>
              <a:rPr b="1" dirty="0" lang="en-US">
                <a:solidFill>
                  <a:schemeClr val="tx1"/>
                </a:solidFill>
                <a:latin typeface="Times New Roman" panose="02020603050405020304" pitchFamily="18" charset="0"/>
                <a:cs typeface="Times New Roman" panose="02020603050405020304" pitchFamily="18" charset="0"/>
              </a:rPr>
              <a:t>4.Our Solution and Proposition</a:t>
            </a:r>
            <a:endParaRPr b="1" dirty="0" lang="en-US">
              <a:solidFill>
                <a:schemeClr val="tx1"/>
              </a:solidFill>
              <a:latin typeface="Times New Roman" panose="02020603050405020304" pitchFamily="18" charset="0"/>
              <a:cs typeface="Times New Roman" panose="02020603050405020304" pitchFamily="18" charset="0"/>
            </a:endParaRPr>
          </a:p>
          <a:p>
            <a:r>
              <a:rPr b="1" dirty="0" lang="en-US">
                <a:solidFill>
                  <a:schemeClr val="tx1"/>
                </a:solidFill>
                <a:latin typeface="Times New Roman" panose="02020603050405020304" pitchFamily="18" charset="0"/>
                <a:cs typeface="Times New Roman" panose="02020603050405020304" pitchFamily="18" charset="0"/>
              </a:rPr>
              <a:t>5</a:t>
            </a:r>
            <a:r>
              <a:rPr b="1" dirty="0" lang="en-US">
                <a:solidFill>
                  <a:schemeClr val="tx1"/>
                </a:solidFill>
                <a:latin typeface="Times New Roman" panose="02020603050405020304" pitchFamily="18" charset="0"/>
                <a:cs typeface="Times New Roman" panose="02020603050405020304" pitchFamily="18" charset="0"/>
              </a:rPr>
              <a:t>.</a:t>
            </a:r>
            <a:r>
              <a:rPr b="1" dirty="0" lang="en-US">
                <a:solidFill>
                  <a:schemeClr val="tx1"/>
                </a:solidFill>
                <a:latin typeface="Times New Roman" panose="02020603050405020304" pitchFamily="18" charset="0"/>
                <a:cs typeface="Times New Roman" panose="02020603050405020304" pitchFamily="18" charset="0"/>
              </a:rPr>
              <a:t>Modelling Approach</a:t>
            </a:r>
            <a:endParaRPr b="1" dirty="0" lang="en-US">
              <a:solidFill>
                <a:schemeClr val="tx1"/>
              </a:solidFill>
              <a:latin typeface="Times New Roman" panose="02020603050405020304" pitchFamily="18" charset="0"/>
              <a:cs typeface="Times New Roman" panose="02020603050405020304" pitchFamily="18" charset="0"/>
            </a:endParaRPr>
          </a:p>
          <a:p>
            <a:r>
              <a:rPr b="1" dirty="0" lang="en-US">
                <a:solidFill>
                  <a:schemeClr val="tx1"/>
                </a:solidFill>
                <a:latin typeface="Times New Roman" panose="02020603050405020304" pitchFamily="18" charset="0"/>
                <a:cs typeface="Times New Roman" panose="02020603050405020304" pitchFamily="18" charset="0"/>
              </a:rPr>
              <a:t>6</a:t>
            </a:r>
            <a:r>
              <a:rPr b="1" dirty="0" lang="en-US">
                <a:solidFill>
                  <a:schemeClr val="tx1"/>
                </a:solidFill>
                <a:latin typeface="Times New Roman" panose="02020603050405020304" pitchFamily="18" charset="0"/>
                <a:cs typeface="Times New Roman" panose="02020603050405020304" pitchFamily="18" charset="0"/>
              </a:rPr>
              <a:t>.</a:t>
            </a:r>
            <a:r>
              <a:rPr b="1" dirty="0" lang="en-US">
                <a:solidFill>
                  <a:schemeClr val="tx1"/>
                </a:solidFill>
                <a:latin typeface="Times New Roman" panose="02020603050405020304" pitchFamily="18" charset="0"/>
                <a:cs typeface="Times New Roman" panose="02020603050405020304" pitchFamily="18" charset="0"/>
              </a:rPr>
              <a:t>R</a:t>
            </a:r>
            <a:r>
              <a:rPr b="1" dirty="0" lang="en-US">
                <a:solidFill>
                  <a:schemeClr val="tx1"/>
                </a:solidFill>
                <a:latin typeface="Times New Roman" panose="02020603050405020304" pitchFamily="18" charset="0"/>
                <a:cs typeface="Times New Roman" panose="02020603050405020304" pitchFamily="18" charset="0"/>
              </a:rPr>
              <a:t>e</a:t>
            </a:r>
            <a:r>
              <a:rPr b="1" dirty="0" lang="en-US">
                <a:solidFill>
                  <a:schemeClr val="tx1"/>
                </a:solidFill>
                <a:latin typeface="Times New Roman" panose="02020603050405020304" pitchFamily="18" charset="0"/>
                <a:cs typeface="Times New Roman" panose="02020603050405020304" pitchFamily="18" charset="0"/>
              </a:rPr>
              <a:t>sults and Discussion</a:t>
            </a:r>
            <a:endParaRPr b="1" dirty="0" lang="en-US">
              <a:solidFill>
                <a:schemeClr val="tx1"/>
              </a:solidFill>
              <a:latin typeface="Times New Roman" panose="02020603050405020304" pitchFamily="18" charset="0"/>
              <a:cs typeface="Times New Roman" panose="02020603050405020304" pitchFamily="18" charset="0"/>
            </a:endParaRPr>
          </a:p>
          <a:p>
            <a:r>
              <a:rPr b="1" dirty="0" lang="en-US">
                <a:solidFill>
                  <a:schemeClr val="tx1"/>
                </a:solidFill>
                <a:latin typeface="Times New Roman" panose="02020603050405020304" pitchFamily="18" charset="0"/>
                <a:cs typeface="Times New Roman" panose="02020603050405020304" pitchFamily="18" charset="0"/>
              </a:rPr>
              <a:t>7</a:t>
            </a:r>
            <a:r>
              <a:rPr b="1" dirty="0" lang="en-US">
                <a:solidFill>
                  <a:schemeClr val="tx1"/>
                </a:solidFill>
                <a:latin typeface="Times New Roman" panose="02020603050405020304" pitchFamily="18" charset="0"/>
                <a:cs typeface="Times New Roman" panose="02020603050405020304" pitchFamily="18" charset="0"/>
              </a:rPr>
              <a:t>.</a:t>
            </a:r>
            <a:r>
              <a:rPr b="1" dirty="0" lang="en-US">
                <a:solidFill>
                  <a:schemeClr val="tx1"/>
                </a:solidFill>
                <a:latin typeface="Times New Roman" panose="02020603050405020304" pitchFamily="18" charset="0"/>
                <a:cs typeface="Times New Roman" panose="02020603050405020304" pitchFamily="18" charset="0"/>
              </a:rPr>
              <a:t>Conclusion</a:t>
            </a:r>
            <a:endParaRPr b="1" dirty="0" lang="en-US">
              <a:solidFill>
                <a:schemeClr val="tx1"/>
              </a:solidFill>
              <a:latin typeface="Times New Roman" panose="02020603050405020304" pitchFamily="18" charset="0"/>
              <a:cs typeface="Times New Roman" panose="02020603050405020304" pitchFamily="18" charset="0"/>
            </a:endParaRPr>
          </a:p>
        </p:txBody>
      </p:sp>
      <p:cxnSp>
        <p:nvCxnSpPr>
          <p:cNvPr id="3145732" name="Straight Connector 7"/>
          <p:cNvCxnSpPr>
            <a:cxnSpLocks/>
          </p:cNvCxnSpPr>
          <p:nvPr/>
        </p:nvCxnSpPr>
        <p:spPr>
          <a:xfrm flipV="1">
            <a:off x="1789043" y="1963151"/>
            <a:ext cx="4717774" cy="2"/>
          </a:xfrm>
          <a:prstGeom prst="line"/>
        </p:spPr>
        <p:style>
          <a:lnRef idx="3">
            <a:schemeClr val="accent1"/>
          </a:lnRef>
          <a:fillRef idx="0">
            <a:schemeClr val="accent1"/>
          </a:fillRef>
          <a:effectRef idx="2">
            <a:schemeClr val="accent1"/>
          </a:effectRef>
          <a:fontRef idx="minor">
            <a:schemeClr val="tx1"/>
          </a:fontRef>
        </p:style>
      </p:cxnSp>
      <p:cxnSp>
        <p:nvCxnSpPr>
          <p:cNvPr id="3145733" name="Straight Connector 10"/>
          <p:cNvCxnSpPr>
            <a:cxnSpLocks/>
          </p:cNvCxnSpPr>
          <p:nvPr/>
        </p:nvCxnSpPr>
        <p:spPr>
          <a:xfrm flipV="1">
            <a:off x="1789043" y="5773151"/>
            <a:ext cx="4717774" cy="2"/>
          </a:xfrm>
          <a:prstGeom prst="line"/>
        </p:spPr>
        <p:style>
          <a:lnRef idx="3">
            <a:schemeClr val="accent1"/>
          </a:lnRef>
          <a:fillRef idx="0">
            <a:schemeClr val="accent1"/>
          </a:fillRef>
          <a:effectRef idx="2">
            <a:schemeClr val="accent1"/>
          </a:effectRef>
          <a:fontRef idx="minor">
            <a:schemeClr val="tx1"/>
          </a:fontRef>
        </p:style>
      </p:cxnSp>
      <p:cxnSp>
        <p:nvCxnSpPr>
          <p:cNvPr id="3145734" name="Straight Connector 12"/>
          <p:cNvCxnSpPr>
            <a:cxnSpLocks/>
          </p:cNvCxnSpPr>
          <p:nvPr/>
        </p:nvCxnSpPr>
        <p:spPr>
          <a:xfrm>
            <a:off x="1789043" y="1963151"/>
            <a:ext cx="0" cy="3810000"/>
          </a:xfrm>
          <a:prstGeom prst="line"/>
        </p:spPr>
        <p:style>
          <a:lnRef idx="3">
            <a:schemeClr val="accent1"/>
          </a:lnRef>
          <a:fillRef idx="0">
            <a:schemeClr val="accent1"/>
          </a:fillRef>
          <a:effectRef idx="2">
            <a:schemeClr val="accent1"/>
          </a:effectRef>
          <a:fontRef idx="minor">
            <a:schemeClr val="tx1"/>
          </a:fontRef>
        </p:style>
      </p:cxnSp>
      <p:cxnSp>
        <p:nvCxnSpPr>
          <p:cNvPr id="3145735" name="Straight Connector 17"/>
          <p:cNvCxnSpPr>
            <a:cxnSpLocks/>
          </p:cNvCxnSpPr>
          <p:nvPr/>
        </p:nvCxnSpPr>
        <p:spPr>
          <a:xfrm>
            <a:off x="6506817" y="1963151"/>
            <a:ext cx="0" cy="3810000"/>
          </a:xfrm>
          <a:prstGeom prst="line"/>
        </p:spPr>
        <p:style>
          <a:lnRef idx="3">
            <a:schemeClr val="accent1"/>
          </a:lnRef>
          <a:fillRef idx="0">
            <a:schemeClr val="accent1"/>
          </a:fillRef>
          <a:effectRef idx="2">
            <a:schemeClr val="accent1"/>
          </a:effectRef>
          <a:fontRef idx="minor">
            <a:schemeClr val="tx1"/>
          </a:fontRef>
        </p:style>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12" name="Title 1"/>
          <p:cNvSpPr>
            <a:spLocks noGrp="1"/>
          </p:cNvSpPr>
          <p:nvPr>
            <p:ph type="title"/>
          </p:nvPr>
        </p:nvSpPr>
        <p:spPr>
          <a:xfrm>
            <a:off x="438796" y="609752"/>
            <a:ext cx="8596668" cy="860400"/>
          </a:xfrm>
        </p:spPr>
        <p:txBody>
          <a:bodyPr>
            <a:noAutofit/>
          </a:bodyPr>
          <a:p>
            <a:r>
              <a:rPr b="1" dirty="0" sz="3600" lang="en-US">
                <a:solidFill>
                  <a:srgbClr val="6600CC"/>
                </a:solidFill>
                <a:latin typeface="Times New Roman" panose="02020603050405020304" pitchFamily="18" charset="0"/>
                <a:cs typeface="Times New Roman" panose="02020603050405020304" pitchFamily="18" charset="0"/>
              </a:rPr>
              <a:t>PROBLEM STATEMENT</a:t>
            </a:r>
            <a:endParaRPr b="1" dirty="0" sz="3600" lang="en-US">
              <a:solidFill>
                <a:srgbClr val="6600CC"/>
              </a:solidFill>
              <a:latin typeface="Times New Roman" panose="02020603050405020304" pitchFamily="18" charset="0"/>
              <a:cs typeface="Times New Roman" panose="02020603050405020304" pitchFamily="18" charset="0"/>
            </a:endParaRPr>
          </a:p>
        </p:txBody>
      </p:sp>
      <p:sp>
        <p:nvSpPr>
          <p:cNvPr id="1048613" name="Text Placeholder 3"/>
          <p:cNvSpPr>
            <a:spLocks noGrp="1"/>
          </p:cNvSpPr>
          <p:nvPr>
            <p:ph type="body" idx="1"/>
          </p:nvPr>
        </p:nvSpPr>
        <p:spPr>
          <a:xfrm>
            <a:off x="1028097" y="1959429"/>
            <a:ext cx="8596668" cy="3452250"/>
          </a:xfrm>
        </p:spPr>
        <p:txBody>
          <a:bodyPr>
            <a:noAutofit/>
          </a:bodyPr>
          <a:p>
            <a:pPr algn="just"/>
            <a:r>
              <a:rPr dirty="0" sz="2400" lang="en-GB">
                <a:solidFill>
                  <a:schemeClr val="tx1"/>
                </a:solidFill>
                <a:latin typeface="Times New Roman" panose="02020603050405020304" pitchFamily="18" charset="0"/>
                <a:cs typeface="Times New Roman" panose="02020603050405020304" pitchFamily="18" charset="0"/>
              </a:rPr>
              <a:t>The problem is to identify the  Human Resources (HR) department of </a:t>
            </a:r>
            <a:r>
              <a:rPr dirty="0" sz="2400" lang="en-US">
                <a:solidFill>
                  <a:schemeClr val="tx1"/>
                </a:solidFill>
                <a:latin typeface="Times New Roman" panose="02020603050405020304" pitchFamily="18" charset="0"/>
                <a:cs typeface="Times New Roman" panose="02020603050405020304" pitchFamily="18" charset="0"/>
              </a:rPr>
              <a:t>A</a:t>
            </a:r>
            <a:r>
              <a:rPr dirty="0" sz="2400" lang="en-US">
                <a:solidFill>
                  <a:schemeClr val="tx1"/>
                </a:solidFill>
                <a:latin typeface="Times New Roman" panose="02020603050405020304" pitchFamily="18" charset="0"/>
                <a:cs typeface="Times New Roman" panose="02020603050405020304" pitchFamily="18" charset="0"/>
              </a:rPr>
              <a:t>B</a:t>
            </a:r>
            <a:r>
              <a:rPr dirty="0" sz="2400" lang="en-US">
                <a:solidFill>
                  <a:schemeClr val="tx1"/>
                </a:solidFill>
                <a:latin typeface="Times New Roman" panose="02020603050405020304" pitchFamily="18" charset="0"/>
                <a:cs typeface="Times New Roman" panose="02020603050405020304" pitchFamily="18" charset="0"/>
              </a:rPr>
              <a:t>C</a:t>
            </a:r>
            <a:r>
              <a:rPr dirty="0" sz="2400" lang="en-US">
                <a:solidFill>
                  <a:schemeClr val="tx1"/>
                </a:solidFill>
                <a:latin typeface="Times New Roman" panose="02020603050405020304" pitchFamily="18" charset="0"/>
                <a:cs typeface="Times New Roman" panose="02020603050405020304" pitchFamily="18" charset="0"/>
              </a:rPr>
              <a:t> </a:t>
            </a:r>
            <a:r>
              <a:rPr dirty="0" sz="2400" lang="en-GB">
                <a:solidFill>
                  <a:schemeClr val="tx1"/>
                </a:solidFill>
                <a:latin typeface="Times New Roman" panose="02020603050405020304" pitchFamily="18" charset="0"/>
                <a:cs typeface="Times New Roman" panose="02020603050405020304" pitchFamily="18" charset="0"/>
              </a:rPr>
              <a:t>Corporation aims to evaluate and improve employee performance across various departments. Currently, performance data is collected, but it is not systematically analysed to provide actionable insights. The HR team needs a comprehensive analysis of employee performance metrics to identify top performers, underperformers, and trends over time.</a:t>
            </a:r>
            <a:endParaRPr dirty="0" sz="2400" lang="en-IN">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17" name="TextBox 1"/>
          <p:cNvSpPr txBox="1"/>
          <p:nvPr/>
        </p:nvSpPr>
        <p:spPr>
          <a:xfrm>
            <a:off x="601961" y="453669"/>
            <a:ext cx="7142922" cy="624840"/>
          </a:xfrm>
          <a:prstGeom prst="rect"/>
          <a:noFill/>
        </p:spPr>
        <p:txBody>
          <a:bodyPr rtlCol="0" wrap="square">
            <a:spAutoFit/>
          </a:bodyPr>
          <a:p>
            <a:r>
              <a:rPr b="1" dirty="0" sz="3600" lang="en-US">
                <a:solidFill>
                  <a:srgbClr val="6600CC"/>
                </a:solidFill>
                <a:latin typeface="Times New Roman" panose="02020603050405020304" pitchFamily="18" charset="0"/>
                <a:cs typeface="Times New Roman" panose="02020603050405020304" pitchFamily="18" charset="0"/>
              </a:rPr>
              <a:t>PROJECT OVERVIEW</a:t>
            </a:r>
            <a:endParaRPr b="1" dirty="0" sz="3600" lang="en-US">
              <a:solidFill>
                <a:srgbClr val="6600CC"/>
              </a:solidFill>
              <a:latin typeface="Times New Roman" panose="02020603050405020304" pitchFamily="18" charset="0"/>
              <a:cs typeface="Times New Roman" panose="02020603050405020304" pitchFamily="18" charset="0"/>
            </a:endParaRPr>
          </a:p>
        </p:txBody>
      </p:sp>
      <p:sp>
        <p:nvSpPr>
          <p:cNvPr id="1048618" name="TextBox 3"/>
          <p:cNvSpPr txBox="1"/>
          <p:nvPr/>
        </p:nvSpPr>
        <p:spPr>
          <a:xfrm>
            <a:off x="1356810" y="1273316"/>
            <a:ext cx="7678333" cy="4714240"/>
          </a:xfrm>
          <a:prstGeom prst="rect"/>
          <a:noFill/>
        </p:spPr>
        <p:txBody>
          <a:bodyPr anchor="t" wrap="square">
            <a:spAutoFit/>
          </a:bodyPr>
          <a:p>
            <a:pPr algn="just" indent="-285750" marL="285750">
              <a:buFont typeface="Arial" panose="020B0604020202020204" pitchFamily="34" charset="0"/>
              <a:buChar char="•"/>
            </a:pPr>
            <a:r>
              <a:rPr dirty="0" sz="2400" lang="en-US">
                <a:latin typeface="Times New Roman" panose="02020603050405020304" pitchFamily="18" charset="0"/>
                <a:cs typeface="Times New Roman" panose="02020603050405020304" pitchFamily="18" charset="0"/>
              </a:rPr>
              <a:t>Analyze employee performance metrics to identify strengths, areas for improvement, and overall trends.</a:t>
            </a:r>
            <a:endParaRPr dirty="0" sz="2400" lang="en-GB">
              <a:latin typeface="Times New Roman" panose="02020603050405020304" pitchFamily="18" charset="0"/>
              <a:cs typeface="Times New Roman" panose="02020603050405020304" pitchFamily="18" charset="0"/>
            </a:endParaRPr>
          </a:p>
          <a:p>
            <a:pPr algn="just" indent="-342900" marL="342900">
              <a:buFont typeface="Arial" panose="020B0604020202020204" pitchFamily="34" charset="0"/>
              <a:buChar char="•"/>
            </a:pPr>
            <a:r>
              <a:rPr dirty="0" sz="2400" lang="en-US">
                <a:latin typeface="Times New Roman" panose="02020603050405020304" pitchFamily="18" charset="0"/>
                <a:cs typeface="Times New Roman" panose="02020603050405020304" pitchFamily="18" charset="0"/>
              </a:rPr>
              <a:t>Implement PivotTables to summarize and categorize performance data.</a:t>
            </a:r>
            <a:endParaRPr dirty="0" sz="2400" lang="en-GB">
              <a:latin typeface="Times New Roman" panose="02020603050405020304" pitchFamily="18" charset="0"/>
              <a:cs typeface="Times New Roman" panose="02020603050405020304" pitchFamily="18" charset="0"/>
            </a:endParaRPr>
          </a:p>
          <a:p>
            <a:pPr algn="just" indent="-285750" marL="285750">
              <a:buFont typeface="Arial" panose="020B0604020202020204" pitchFamily="34" charset="0"/>
              <a:buChar char="•"/>
            </a:pPr>
            <a:r>
              <a:rPr dirty="0" sz="2400" lang="en-US">
                <a:latin typeface="Times New Roman" panose="02020603050405020304" pitchFamily="18" charset="0"/>
                <a:cs typeface="Times New Roman" panose="02020603050405020304" pitchFamily="18" charset="0"/>
              </a:rPr>
              <a:t> Compare individual employee performance against benchmarks or targets.   </a:t>
            </a:r>
            <a:endParaRPr dirty="0" sz="2400" lang="en-GB">
              <a:latin typeface="Times New Roman" panose="02020603050405020304" pitchFamily="18" charset="0"/>
              <a:cs typeface="Times New Roman" panose="02020603050405020304" pitchFamily="18" charset="0"/>
            </a:endParaRPr>
          </a:p>
          <a:p>
            <a:pPr algn="just" indent="-342900" marL="342900">
              <a:buFont typeface="Arial" panose="020B0604020202020204" pitchFamily="34" charset="0"/>
              <a:buChar char="•"/>
            </a:pPr>
            <a:r>
              <a:rPr dirty="0" sz="2400" lang="en-US">
                <a:latin typeface="Times New Roman" panose="02020603050405020304" pitchFamily="18" charset="0"/>
                <a:cs typeface="Times New Roman" panose="02020603050405020304" pitchFamily="18" charset="0"/>
              </a:rPr>
              <a:t>Analyze seasonal or project-specific performance variations. . </a:t>
            </a:r>
            <a:endParaRPr dirty="0" sz="2400" lang="en-GB">
              <a:latin typeface="Times New Roman" panose="02020603050405020304" pitchFamily="18" charset="0"/>
              <a:cs typeface="Times New Roman" panose="02020603050405020304" pitchFamily="18" charset="0"/>
            </a:endParaRPr>
          </a:p>
          <a:p>
            <a:pPr algn="just" indent="-285750" marL="285750">
              <a:buFont typeface="Arial" panose="020B0604020202020204" pitchFamily="34" charset="0"/>
              <a:buChar char="•"/>
            </a:pPr>
            <a:r>
              <a:rPr dirty="0" sz="2400" lang="en-US">
                <a:latin typeface="Times New Roman" panose="02020603050405020304" pitchFamily="18" charset="0"/>
                <a:cs typeface="Times New Roman" panose="02020603050405020304" pitchFamily="18" charset="0"/>
              </a:rPr>
              <a:t>Design dashboards for easy visualization of performance metrics.</a:t>
            </a:r>
            <a:endParaRPr dirty="0" sz="2400" lang="en-GB">
              <a:latin typeface="Times New Roman" panose="02020603050405020304" pitchFamily="18" charset="0"/>
              <a:cs typeface="Times New Roman" panose="02020603050405020304" pitchFamily="18" charset="0"/>
            </a:endParaRPr>
          </a:p>
          <a:p>
            <a:pPr algn="just" indent="-285750" marL="285750">
              <a:buFont typeface="Arial" panose="020B0604020202020204" pitchFamily="34" charset="0"/>
              <a:buChar char="•"/>
            </a:pPr>
            <a:r>
              <a:rPr dirty="0" sz="2400" lang="en-US">
                <a:latin typeface="Times New Roman" panose="02020603050405020304" pitchFamily="18" charset="0"/>
                <a:cs typeface="Times New Roman" panose="02020603050405020304" pitchFamily="18" charset="0"/>
              </a:rPr>
              <a:t>Share analysis results with management for decision-making. </a:t>
            </a:r>
            <a:endParaRPr dirty="0" sz="2400" lang="en-GB">
              <a:latin typeface="Times New Roman" panose="02020603050405020304" pitchFamily="18" charset="0"/>
              <a:cs typeface="Times New Roman" panose="02020603050405020304" pitchFamily="18" charset="0"/>
            </a:endParaRPr>
          </a:p>
          <a:p>
            <a:pPr algn="just"/>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24" name="TextBox 2"/>
          <p:cNvSpPr txBox="1"/>
          <p:nvPr/>
        </p:nvSpPr>
        <p:spPr>
          <a:xfrm>
            <a:off x="515573" y="790397"/>
            <a:ext cx="8865705" cy="584775"/>
          </a:xfrm>
          <a:prstGeom prst="rect"/>
          <a:noFill/>
        </p:spPr>
        <p:txBody>
          <a:bodyPr rtlCol="0" wrap="square">
            <a:spAutoFit/>
          </a:bodyPr>
          <a:p>
            <a:r>
              <a:rPr b="1" dirty="0" sz="3200" lang="en-US">
                <a:solidFill>
                  <a:srgbClr val="6600CC"/>
                </a:solidFill>
                <a:latin typeface="Times New Roman" panose="02020603050405020304" pitchFamily="18" charset="0"/>
                <a:cs typeface="Times New Roman" panose="02020603050405020304" pitchFamily="18" charset="0"/>
              </a:rPr>
              <a:t>WHO ARE THE END USERS?</a:t>
            </a:r>
            <a:endParaRPr b="1" dirty="0" sz="3200" lang="en-US">
              <a:solidFill>
                <a:srgbClr val="6600CC"/>
              </a:solidFill>
              <a:latin typeface="Times New Roman" panose="02020603050405020304" pitchFamily="18" charset="0"/>
              <a:cs typeface="Times New Roman" panose="02020603050405020304" pitchFamily="18" charset="0"/>
            </a:endParaRPr>
          </a:p>
        </p:txBody>
      </p:sp>
      <p:sp>
        <p:nvSpPr>
          <p:cNvPr id="1048625" name="TextBox 3"/>
          <p:cNvSpPr txBox="1"/>
          <p:nvPr/>
        </p:nvSpPr>
        <p:spPr>
          <a:xfrm>
            <a:off x="2174119" y="1212404"/>
            <a:ext cx="6292548" cy="6847840"/>
          </a:xfrm>
          <a:prstGeom prst="rect"/>
          <a:noFill/>
        </p:spPr>
        <p:txBody>
          <a:bodyPr anchor="t" wrap="square">
            <a:spAutoFit/>
          </a:bodyPr>
          <a:p>
            <a:pPr indent="-457200" marL="4572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342900" marL="342900">
              <a:buFont typeface="+mj-lt"/>
              <a:buAutoNum type="arabicPeriod"/>
            </a:pPr>
            <a:r>
              <a:rPr dirty="0" sz="2400" lang="en-GB">
                <a:latin typeface="Times New Roman" panose="02020603050405020304" pitchFamily="18" charset="0"/>
                <a:cs typeface="Times New Roman" panose="02020603050405020304" pitchFamily="18" charset="0"/>
              </a:rPr>
              <a:t>Human Resources Team</a:t>
            </a:r>
          </a:p>
          <a:p>
            <a:pPr indent="-342900" marL="3429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342900" marL="342900">
              <a:buFont typeface="+mj-lt"/>
              <a:buAutoNum type="arabicPeriod"/>
            </a:pPr>
            <a:r>
              <a:rPr dirty="0" sz="2400" lang="en-GB">
                <a:latin typeface="Times New Roman" panose="02020603050405020304" pitchFamily="18" charset="0"/>
                <a:cs typeface="Times New Roman" panose="02020603050405020304" pitchFamily="18" charset="0"/>
              </a:rPr>
              <a:t>Managers</a:t>
            </a:r>
          </a:p>
          <a:p>
            <a:pPr indent="-342900" marL="3429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342900" marL="342900">
              <a:buFont typeface="+mj-lt"/>
              <a:buAutoNum type="arabicPeriod"/>
            </a:pPr>
            <a:r>
              <a:rPr dirty="0" sz="2400" lang="en-GB">
                <a:latin typeface="Times New Roman" panose="02020603050405020304" pitchFamily="18" charset="0"/>
                <a:cs typeface="Times New Roman" panose="02020603050405020304" pitchFamily="18" charset="0"/>
              </a:rPr>
              <a:t>Executives</a:t>
            </a:r>
          </a:p>
          <a:p>
            <a:pPr indent="-342900" marL="3429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342900" marL="342900">
              <a:buFont typeface="+mj-lt"/>
              <a:buAutoNum type="arabicPeriod"/>
            </a:pPr>
            <a:r>
              <a:rPr dirty="0" sz="2400" lang="en-GB">
                <a:latin typeface="Times New Roman" panose="02020603050405020304" pitchFamily="18" charset="0"/>
                <a:cs typeface="Times New Roman" panose="02020603050405020304" pitchFamily="18" charset="0"/>
              </a:rPr>
              <a:t>Training and Development Teams</a:t>
            </a:r>
          </a:p>
          <a:p>
            <a:pPr indent="-342900" marL="3429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342900" marL="342900">
              <a:buFont typeface="+mj-lt"/>
              <a:buAutoNum type="arabicPeriod"/>
            </a:pPr>
            <a:r>
              <a:rPr dirty="0" sz="2400" lang="en-GB">
                <a:latin typeface="Times New Roman" panose="02020603050405020304" pitchFamily="18" charset="0"/>
                <a:cs typeface="Times New Roman" panose="02020603050405020304" pitchFamily="18" charset="0"/>
              </a:rPr>
              <a:t>Compensation and Benefits Teams </a:t>
            </a:r>
          </a:p>
          <a:p>
            <a:r>
              <a:rPr dirty="0" sz="2400" lang="en-GB">
                <a:latin typeface="Times New Roman" panose="02020603050405020304" pitchFamily="18" charset="0"/>
                <a:cs typeface="Times New Roman" panose="02020603050405020304" pitchFamily="18" charset="0"/>
              </a:rPr>
              <a:t>                                                                                                                         6.    Performance Review Committees</a:t>
            </a:r>
          </a:p>
          <a:p>
            <a:pPr indent="-457200" marL="4572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457200" marL="4572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342900" marL="3429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342900" marL="3429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457200" marL="4572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457200" marL="4572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457200" marL="457200">
              <a:buFont typeface="+mj-lt"/>
              <a:buAutoNum type="arabicPeriod"/>
            </a:pP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26" name="TextBox 1"/>
          <p:cNvSpPr txBox="1"/>
          <p:nvPr/>
        </p:nvSpPr>
        <p:spPr>
          <a:xfrm>
            <a:off x="225287" y="291548"/>
            <a:ext cx="9037983" cy="574040"/>
          </a:xfrm>
          <a:prstGeom prst="rect"/>
          <a:noFill/>
        </p:spPr>
        <p:txBody>
          <a:bodyPr rtlCol="0" wrap="square">
            <a:spAutoFit/>
          </a:bodyPr>
          <a:p>
            <a:r>
              <a:rPr b="1" dirty="0" sz="3200" lang="en-US">
                <a:solidFill>
                  <a:srgbClr val="6600CC"/>
                </a:solidFill>
                <a:latin typeface="Times New Roman" panose="02020603050405020304" pitchFamily="18" charset="0"/>
                <a:cs typeface="Times New Roman" panose="02020603050405020304" pitchFamily="18" charset="0"/>
              </a:rPr>
              <a:t>OUR SOLUTION AND ITS VALUE PROPOSITION</a:t>
            </a:r>
            <a:endParaRPr b="1" dirty="0" sz="3200" lang="en-US">
              <a:solidFill>
                <a:srgbClr val="6600CC"/>
              </a:solidFill>
              <a:latin typeface="Times New Roman" panose="02020603050405020304" pitchFamily="18" charset="0"/>
              <a:cs typeface="Times New Roman" panose="02020603050405020304" pitchFamily="18" charset="0"/>
            </a:endParaRPr>
          </a:p>
        </p:txBody>
      </p:sp>
      <p:sp>
        <p:nvSpPr>
          <p:cNvPr id="1048627" name="TextBox 9"/>
          <p:cNvSpPr txBox="1"/>
          <p:nvPr/>
        </p:nvSpPr>
        <p:spPr>
          <a:xfrm>
            <a:off x="1182229" y="1164460"/>
            <a:ext cx="7393293" cy="4663440"/>
          </a:xfrm>
          <a:prstGeom prst="rect"/>
          <a:noFill/>
        </p:spPr>
        <p:txBody>
          <a:bodyPr anchor="t" wrap="square">
            <a:spAutoFit/>
          </a:bodyPr>
          <a:p>
            <a:pPr algn="just" indent="-285750" marL="285750">
              <a:buFont typeface="Arial" panose="020B0604020202020204" pitchFamily="34" charset="0"/>
              <a:buChar char="•"/>
            </a:pPr>
            <a:r>
              <a:rPr dirty="0" sz="2000" lang="en-GB">
                <a:latin typeface="Times New Roman" panose="02020603050405020304" pitchFamily="18" charset="0"/>
                <a:cs typeface="Times New Roman" panose="02020603050405020304" pitchFamily="18" charset="0"/>
              </a:rPr>
              <a:t>     </a:t>
            </a:r>
            <a:r>
              <a:rPr dirty="0" sz="2000" lang="en-US">
                <a:latin typeface="Times New Roman" panose="02020603050405020304" pitchFamily="18" charset="0"/>
                <a:cs typeface="Times New Roman" panose="02020603050405020304" pitchFamily="18" charset="0"/>
              </a:rPr>
              <a:t>F</a:t>
            </a:r>
            <a:r>
              <a:rPr dirty="0" sz="2000" lang="en-GB">
                <a:latin typeface="Times New Roman" panose="02020603050405020304" pitchFamily="18" charset="0"/>
                <a:cs typeface="Times New Roman" panose="02020603050405020304" pitchFamily="18" charset="0"/>
              </a:rPr>
              <a:t>l</a:t>
            </a:r>
            <a:r>
              <a:rPr dirty="0" sz="2000" lang="en-US" err="1">
                <a:latin typeface="Times New Roman" panose="02020603050405020304" pitchFamily="18" charset="0"/>
                <a:cs typeface="Times New Roman" panose="02020603050405020304" pitchFamily="18" charset="0"/>
              </a:rPr>
              <a:t>exibility</a:t>
            </a:r>
            <a:r>
              <a:rPr dirty="0" sz="2000" lang="en-US">
                <a:latin typeface="Times New Roman" panose="02020603050405020304" pitchFamily="18" charset="0"/>
                <a:cs typeface="Times New Roman" panose="02020603050405020304" pitchFamily="18" charset="0"/>
              </a:rPr>
              <a:t> to adapt the analysis to different roles, departments, or performance criteria, ensuring relevance and accuracy in evaluations</a:t>
            </a:r>
            <a:endParaRPr dirty="0" sz="2000" lang="en-GB">
              <a:latin typeface="Times New Roman" panose="02020603050405020304" pitchFamily="18" charset="0"/>
              <a:cs typeface="Times New Roman" panose="02020603050405020304" pitchFamily="18" charset="0"/>
            </a:endParaRPr>
          </a:p>
          <a:p>
            <a:pPr algn="just" indent="-285750" marL="285750">
              <a:buFont typeface="Arial" panose="020B0604020202020204" pitchFamily="34" charset="0"/>
              <a:buChar char="•"/>
            </a:pPr>
            <a:endParaRPr dirty="0" sz="2000" lang="en-GB">
              <a:latin typeface="Times New Roman" panose="02020603050405020304" pitchFamily="18" charset="0"/>
              <a:cs typeface="Times New Roman" panose="02020603050405020304" pitchFamily="18" charset="0"/>
            </a:endParaRPr>
          </a:p>
          <a:p>
            <a:pPr algn="just" indent="-285750" marL="285750">
              <a:buFont typeface="Arial" panose="020B0604020202020204" pitchFamily="34" charset="0"/>
              <a:buChar char="•"/>
            </a:pPr>
            <a:r>
              <a:rPr dirty="0" sz="2000" lang="en-GB">
                <a:latin typeface="Times New Roman" panose="02020603050405020304" pitchFamily="18" charset="0"/>
                <a:cs typeface="Times New Roman" panose="02020603050405020304" pitchFamily="18" charset="0"/>
              </a:rPr>
              <a:t>    </a:t>
            </a:r>
            <a:r>
              <a:rPr dirty="0" sz="2000" lang="en-US">
                <a:latin typeface="Times New Roman" panose="02020603050405020304" pitchFamily="18" charset="0"/>
                <a:cs typeface="Times New Roman" panose="02020603050405020304" pitchFamily="18" charset="0"/>
              </a:rPr>
              <a:t>Solution Data-driven analysis that support performance reviews, promotions, compensation decisions, and targeted training.</a:t>
            </a:r>
            <a:endParaRPr dirty="0" sz="2000" lang="en-GB">
              <a:latin typeface="Times New Roman" panose="02020603050405020304" pitchFamily="18" charset="0"/>
              <a:cs typeface="Times New Roman" panose="02020603050405020304" pitchFamily="18" charset="0"/>
            </a:endParaRPr>
          </a:p>
          <a:p>
            <a:pPr algn="just"/>
            <a:endParaRPr dirty="0" sz="2000" lang="en-GB">
              <a:latin typeface="Times New Roman" panose="02020603050405020304" pitchFamily="18" charset="0"/>
              <a:cs typeface="Times New Roman" panose="02020603050405020304" pitchFamily="18" charset="0"/>
            </a:endParaRPr>
          </a:p>
          <a:p>
            <a:pPr algn="just" indent="-285750" marL="285750">
              <a:buFont typeface="Arial" panose="020B0604020202020204" pitchFamily="34" charset="0"/>
              <a:buChar char="•"/>
            </a:pPr>
            <a:r>
              <a:rPr dirty="0" sz="2000" lang="en-GB">
                <a:latin typeface="Times New Roman" panose="02020603050405020304" pitchFamily="18" charset="0"/>
                <a:cs typeface="Times New Roman" panose="02020603050405020304" pitchFamily="18" charset="0"/>
              </a:rPr>
              <a:t>  </a:t>
            </a:r>
            <a:r>
              <a:rPr dirty="0" sz="2000" lang="en-US">
                <a:latin typeface="Times New Roman" panose="02020603050405020304" pitchFamily="18" charset="0"/>
                <a:cs typeface="Times New Roman" panose="02020603050405020304" pitchFamily="18" charset="0"/>
              </a:rPr>
              <a:t> Solutions The ability to analyze both current and historical performance data, with periodic updates to keep information.</a:t>
            </a:r>
            <a:endParaRPr dirty="0" sz="2000" lang="en-GB">
              <a:latin typeface="Times New Roman" panose="02020603050405020304" pitchFamily="18" charset="0"/>
              <a:cs typeface="Times New Roman" panose="02020603050405020304" pitchFamily="18" charset="0"/>
            </a:endParaRPr>
          </a:p>
          <a:p>
            <a:pPr algn="just"/>
            <a:r>
              <a:rPr dirty="0" sz="2000" lang="en-US">
                <a:latin typeface="Times New Roman" panose="02020603050405020304" pitchFamily="18" charset="0"/>
                <a:cs typeface="Times New Roman" panose="02020603050405020304" pitchFamily="18" charset="0"/>
              </a:rPr>
              <a:t> </a:t>
            </a:r>
            <a:endParaRPr dirty="0" sz="2000" lang="en-GB">
              <a:latin typeface="Times New Roman" panose="02020603050405020304" pitchFamily="18" charset="0"/>
              <a:cs typeface="Times New Roman" panose="02020603050405020304" pitchFamily="18" charset="0"/>
            </a:endParaRPr>
          </a:p>
          <a:p>
            <a:pPr algn="just" indent="-285750" marL="285750">
              <a:buFont typeface="Arial" panose="020B0604020202020204" pitchFamily="34" charset="0"/>
              <a:buChar char="•"/>
            </a:pPr>
            <a:r>
              <a:rPr dirty="0" sz="2000" lang="en-GB">
                <a:latin typeface="Times New Roman" panose="02020603050405020304" pitchFamily="18" charset="0"/>
                <a:cs typeface="Times New Roman" panose="02020603050405020304" pitchFamily="18" charset="0"/>
              </a:rPr>
              <a:t>  </a:t>
            </a:r>
            <a:r>
              <a:rPr dirty="0" sz="2000" lang="en-US">
                <a:latin typeface="Times New Roman" panose="02020603050405020304" pitchFamily="18" charset="0"/>
                <a:cs typeface="Times New Roman" panose="02020603050405020304" pitchFamily="18" charset="0"/>
              </a:rPr>
              <a:t>Value Proposition Saves time and reduces the risk of human error, ensuring consistent and reliable reporting across the organization.</a:t>
            </a:r>
            <a:endParaRPr dirty="0" sz="2000" lang="en-GB">
              <a:latin typeface="Times New Roman" panose="02020603050405020304" pitchFamily="18" charset="0"/>
              <a:cs typeface="Times New Roman" panose="02020603050405020304" pitchFamily="18" charset="0"/>
            </a:endParaRPr>
          </a:p>
          <a:p>
            <a:pPr algn="just"/>
            <a:r>
              <a:rPr dirty="0" sz="2000" lang="en-US">
                <a:latin typeface="Times New Roman" panose="02020603050405020304" pitchFamily="18" charset="0"/>
                <a:cs typeface="Times New Roman" panose="02020603050405020304" pitchFamily="18" charset="0"/>
              </a:rPr>
              <a:t>  </a:t>
            </a:r>
            <a:endParaRPr dirty="0" sz="2000" lang="en-GB">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28" name="TextBox 1"/>
          <p:cNvSpPr txBox="1"/>
          <p:nvPr/>
        </p:nvSpPr>
        <p:spPr>
          <a:xfrm>
            <a:off x="417759" y="627374"/>
            <a:ext cx="8004314" cy="584775"/>
          </a:xfrm>
          <a:prstGeom prst="rect"/>
          <a:noFill/>
        </p:spPr>
        <p:txBody>
          <a:bodyPr rtlCol="0" wrap="square">
            <a:spAutoFit/>
          </a:bodyPr>
          <a:p>
            <a:r>
              <a:rPr b="1" dirty="0" sz="3200" lang="en-US">
                <a:solidFill>
                  <a:srgbClr val="6600CC"/>
                </a:solidFill>
                <a:latin typeface="Times New Roman" panose="02020603050405020304"/>
              </a:rPr>
              <a:t>DATASET DESCRIPTION</a:t>
            </a:r>
            <a:endParaRPr b="1" dirty="0" sz="3200" lang="en-US">
              <a:solidFill>
                <a:srgbClr val="6600CC"/>
              </a:solidFill>
              <a:latin typeface="Times New Roman" panose="02020603050405020304"/>
            </a:endParaRPr>
          </a:p>
        </p:txBody>
      </p:sp>
      <p:sp>
        <p:nvSpPr>
          <p:cNvPr id="1048629" name="TextBox 2"/>
          <p:cNvSpPr txBox="1"/>
          <p:nvPr/>
        </p:nvSpPr>
        <p:spPr>
          <a:xfrm>
            <a:off x="1012844" y="1603513"/>
            <a:ext cx="7699514" cy="5120640"/>
          </a:xfrm>
          <a:prstGeom prst="rect"/>
          <a:noFill/>
        </p:spPr>
        <p:txBody>
          <a:bodyPr rtlCol="0" wrap="square">
            <a:spAutoFit/>
          </a:bodyPr>
          <a:p>
            <a:pPr algn="just"/>
            <a:r>
              <a:rPr dirty="0" sz="2000" lang="en-US">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EMPLOYEE ID</a:t>
            </a:r>
            <a:r>
              <a:rPr dirty="0" sz="2000" lang="en-US">
                <a:latin typeface="Times New Roman" panose="02020603050405020304" pitchFamily="18" charset="0"/>
                <a:cs typeface="Times New Roman" panose="02020603050405020304" pitchFamily="18" charset="0"/>
              </a:rPr>
              <a:t>: Unique identifier for each employee in the    organization</a:t>
            </a:r>
            <a:r>
              <a:rPr dirty="0" sz="2000" lang="en-US">
                <a:latin typeface="Times New Roman" panose="02020603050405020304" pitchFamily="18" charset="0"/>
                <a:cs typeface="Times New Roman" panose="02020603050405020304" pitchFamily="18" charset="0"/>
              </a:rPr>
              <a:t>s</a:t>
            </a:r>
            <a:endParaRPr altLang="en-US" lang="zh-CN"/>
          </a:p>
          <a:p>
            <a:pPr algn="just"/>
            <a:r>
              <a:rPr dirty="0" sz="2000" lang="en-US">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FIRST NAME</a:t>
            </a:r>
            <a:r>
              <a:rPr dirty="0" sz="2000" lang="en-US">
                <a:latin typeface="Times New Roman" panose="02020603050405020304" pitchFamily="18" charset="0"/>
                <a:cs typeface="Times New Roman" panose="02020603050405020304" pitchFamily="18" charset="0"/>
              </a:rPr>
              <a:t>: The first name of the employee.</a:t>
            </a:r>
          </a:p>
          <a:p>
            <a:pPr algn="just"/>
            <a:endParaRPr altLang="en-US" lang="zh-CN"/>
          </a:p>
          <a:p>
            <a:pPr algn="just"/>
            <a:r>
              <a:rPr altLang="en-US" b="1" dirty="0" sz="2000" lang="en-US">
                <a:latin typeface="Times New Roman" panose="02020603050405020304" pitchFamily="18" charset="0"/>
                <a:cs typeface="Times New Roman" panose="02020603050405020304" pitchFamily="18" charset="0"/>
              </a:rPr>
              <a:t>L</a:t>
            </a:r>
            <a:r>
              <a:rPr altLang="en-US" b="1" dirty="0" sz="2000" lang="en-US">
                <a:latin typeface="Times New Roman" panose="02020603050405020304" pitchFamily="18" charset="0"/>
                <a:cs typeface="Times New Roman" panose="02020603050405020304" pitchFamily="18" charset="0"/>
              </a:rPr>
              <a:t>A</a:t>
            </a:r>
            <a:r>
              <a:rPr altLang="en-US" b="1" dirty="0" sz="2000" lang="en-US">
                <a:latin typeface="Times New Roman" panose="02020603050405020304" pitchFamily="18" charset="0"/>
                <a:cs typeface="Times New Roman" panose="02020603050405020304" pitchFamily="18" charset="0"/>
              </a:rPr>
              <a:t>S</a:t>
            </a:r>
            <a:r>
              <a:rPr altLang="en-US" b="1" dirty="0" sz="2000" lang="en-US">
                <a:latin typeface="Times New Roman" panose="02020603050405020304" pitchFamily="18" charset="0"/>
                <a:cs typeface="Times New Roman" panose="02020603050405020304" pitchFamily="18" charset="0"/>
              </a:rPr>
              <a:t>T</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N</a:t>
            </a:r>
            <a:r>
              <a:rPr altLang="en-US" b="1" dirty="0" sz="2000" lang="en-US">
                <a:latin typeface="Times New Roman" panose="02020603050405020304" pitchFamily="18" charset="0"/>
                <a:cs typeface="Times New Roman" panose="02020603050405020304" pitchFamily="18" charset="0"/>
              </a:rPr>
              <a:t>A</a:t>
            </a:r>
            <a:r>
              <a:rPr altLang="en-US" b="1" dirty="0" sz="2000" lang="en-US">
                <a:latin typeface="Times New Roman" panose="02020603050405020304" pitchFamily="18" charset="0"/>
                <a:cs typeface="Times New Roman" panose="02020603050405020304" pitchFamily="18" charset="0"/>
              </a:rPr>
              <a:t>M</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T</a:t>
            </a:r>
            <a:r>
              <a:rPr altLang="en-US" b="1" dirty="0" sz="2000" lang="en-US">
                <a:latin typeface="Times New Roman" panose="02020603050405020304" pitchFamily="18" charset="0"/>
                <a:cs typeface="Times New Roman" panose="02020603050405020304" pitchFamily="18" charset="0"/>
              </a:rPr>
              <a:t>h</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l</a:t>
            </a:r>
            <a:r>
              <a:rPr altLang="en-US" b="1" dirty="0" sz="2000" lang="en-US">
                <a:latin typeface="Times New Roman" panose="02020603050405020304" pitchFamily="18" charset="0"/>
                <a:cs typeface="Times New Roman" panose="02020603050405020304" pitchFamily="18" charset="0"/>
              </a:rPr>
              <a:t>a</a:t>
            </a:r>
            <a:r>
              <a:rPr altLang="en-US" b="1" dirty="0" sz="2000" lang="en-US">
                <a:latin typeface="Times New Roman" panose="02020603050405020304" pitchFamily="18" charset="0"/>
                <a:cs typeface="Times New Roman" panose="02020603050405020304" pitchFamily="18" charset="0"/>
              </a:rPr>
              <a:t>st</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n</a:t>
            </a:r>
            <a:r>
              <a:rPr altLang="en-US" b="1" dirty="0" sz="2000" lang="en-US">
                <a:latin typeface="Times New Roman" panose="02020603050405020304" pitchFamily="18" charset="0"/>
                <a:cs typeface="Times New Roman" panose="02020603050405020304" pitchFamily="18" charset="0"/>
              </a:rPr>
              <a:t>a</a:t>
            </a:r>
            <a:r>
              <a:rPr altLang="en-US" b="1" dirty="0" sz="2000" lang="en-US">
                <a:latin typeface="Times New Roman" panose="02020603050405020304" pitchFamily="18" charset="0"/>
                <a:cs typeface="Times New Roman" panose="02020603050405020304" pitchFamily="18" charset="0"/>
              </a:rPr>
              <a:t>m</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o</a:t>
            </a:r>
            <a:r>
              <a:rPr altLang="en-US" b="1" dirty="0" sz="2000" lang="en-US">
                <a:latin typeface="Times New Roman" panose="02020603050405020304" pitchFamily="18" charset="0"/>
                <a:cs typeface="Times New Roman" panose="02020603050405020304" pitchFamily="18" charset="0"/>
              </a:rPr>
              <a:t>f</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t</a:t>
            </a:r>
            <a:r>
              <a:rPr altLang="en-US" b="1" dirty="0" sz="2000" lang="en-US">
                <a:latin typeface="Times New Roman" panose="02020603050405020304" pitchFamily="18" charset="0"/>
                <a:cs typeface="Times New Roman" panose="02020603050405020304" pitchFamily="18" charset="0"/>
              </a:rPr>
              <a:t>h</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m</a:t>
            </a:r>
            <a:r>
              <a:rPr altLang="en-US" b="1" dirty="0" sz="2000" lang="en-US">
                <a:latin typeface="Times New Roman" panose="02020603050405020304" pitchFamily="18" charset="0"/>
                <a:cs typeface="Times New Roman" panose="02020603050405020304" pitchFamily="18" charset="0"/>
              </a:rPr>
              <a:t>p</a:t>
            </a:r>
            <a:r>
              <a:rPr altLang="en-US" b="1" dirty="0" sz="2000" lang="en-US">
                <a:latin typeface="Times New Roman" panose="02020603050405020304" pitchFamily="18" charset="0"/>
                <a:cs typeface="Times New Roman" panose="02020603050405020304" pitchFamily="18" charset="0"/>
              </a:rPr>
              <a:t>loyee</a:t>
            </a:r>
            <a:r>
              <a:rPr altLang="en-US" b="1" dirty="0" sz="2000" lang="en-US">
                <a:latin typeface="Times New Roman" panose="02020603050405020304" pitchFamily="18" charset="0"/>
                <a:cs typeface="Times New Roman" panose="02020603050405020304" pitchFamily="18" charset="0"/>
              </a:rPr>
              <a:t>.</a:t>
            </a:r>
            <a:r>
              <a:rPr altLang="en-US" b="1" dirty="0" sz="2000" lang="en-US">
                <a:latin typeface="Times New Roman" panose="02020603050405020304" pitchFamily="18" charset="0"/>
                <a:cs typeface="Times New Roman" panose="02020603050405020304" pitchFamily="18" charset="0"/>
              </a:rPr>
              <a:t> </a:t>
            </a:r>
            <a:endParaRPr altLang="en-US" lang="zh-CN"/>
          </a:p>
          <a:p>
            <a:pPr algn="just"/>
            <a:endParaRPr altLang="en-US" lang="zh-CN"/>
          </a:p>
          <a:p>
            <a:pPr algn="just"/>
            <a:r>
              <a:rPr altLang="en-US" b="1" dirty="0" sz="2000" lang="en-US">
                <a:latin typeface="Times New Roman" panose="02020603050405020304" pitchFamily="18" charset="0"/>
                <a:cs typeface="Times New Roman" panose="02020603050405020304" pitchFamily="18" charset="0"/>
              </a:rPr>
              <a:t>B</a:t>
            </a:r>
            <a:r>
              <a:rPr altLang="en-US" b="1" dirty="0" sz="2000" lang="en-US">
                <a:latin typeface="Times New Roman" panose="02020603050405020304" pitchFamily="18" charset="0"/>
                <a:cs typeface="Times New Roman" panose="02020603050405020304" pitchFamily="18" charset="0"/>
              </a:rPr>
              <a:t>U</a:t>
            </a:r>
            <a:r>
              <a:rPr altLang="en-US" b="1" dirty="0" sz="2000" lang="en-US">
                <a:latin typeface="Times New Roman" panose="02020603050405020304" pitchFamily="18" charset="0"/>
                <a:cs typeface="Times New Roman" panose="02020603050405020304" pitchFamily="18" charset="0"/>
              </a:rPr>
              <a:t>S</a:t>
            </a:r>
            <a:r>
              <a:rPr altLang="en-US" b="1" dirty="0" sz="2000" lang="en-US">
                <a:latin typeface="Times New Roman" panose="02020603050405020304" pitchFamily="18" charset="0"/>
                <a:cs typeface="Times New Roman" panose="02020603050405020304" pitchFamily="18" charset="0"/>
              </a:rPr>
              <a:t>INESS</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U</a:t>
            </a:r>
            <a:r>
              <a:rPr altLang="en-US" b="1" dirty="0" sz="2000" lang="en-US">
                <a:latin typeface="Times New Roman" panose="02020603050405020304" pitchFamily="18" charset="0"/>
                <a:cs typeface="Times New Roman" panose="02020603050405020304" pitchFamily="18" charset="0"/>
              </a:rPr>
              <a:t>N</a:t>
            </a:r>
            <a:r>
              <a:rPr altLang="en-US" b="1" dirty="0" sz="2000" lang="en-US">
                <a:latin typeface="Times New Roman" panose="02020603050405020304" pitchFamily="18" charset="0"/>
                <a:cs typeface="Times New Roman" panose="02020603050405020304" pitchFamily="18" charset="0"/>
              </a:rPr>
              <a:t>I</a:t>
            </a:r>
            <a:r>
              <a:rPr altLang="en-US" b="1" dirty="0" sz="2000" lang="en-US">
                <a:latin typeface="Times New Roman" panose="02020603050405020304" pitchFamily="18" charset="0"/>
                <a:cs typeface="Times New Roman" panose="02020603050405020304" pitchFamily="18" charset="0"/>
              </a:rPr>
              <a:t>T</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a:t>
            </a:r>
            <a:r>
              <a:rPr altLang="en-US" b="1" dirty="0" sz="2000" lang="en-US">
                <a:latin typeface="Times New Roman" panose="02020603050405020304" pitchFamily="18" charset="0"/>
                <a:cs typeface="Times New Roman" panose="02020603050405020304" pitchFamily="18" charset="0"/>
              </a:rPr>
              <a:t>T</a:t>
            </a:r>
            <a:r>
              <a:rPr altLang="en-US" b="1" dirty="0" sz="2000" lang="en-US">
                <a:latin typeface="Times New Roman" panose="02020603050405020304" pitchFamily="18" charset="0"/>
                <a:cs typeface="Times New Roman" panose="02020603050405020304" pitchFamily="18" charset="0"/>
              </a:rPr>
              <a:t>h</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specific</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b</a:t>
            </a:r>
            <a:r>
              <a:rPr altLang="en-US" b="1" dirty="0" sz="2000" lang="en-US">
                <a:latin typeface="Times New Roman" panose="02020603050405020304" pitchFamily="18" charset="0"/>
                <a:cs typeface="Times New Roman" panose="02020603050405020304" pitchFamily="18" charset="0"/>
              </a:rPr>
              <a:t>u</a:t>
            </a:r>
            <a:r>
              <a:rPr altLang="en-US" b="1" dirty="0" sz="2000" lang="en-US">
                <a:latin typeface="Times New Roman" panose="02020603050405020304" pitchFamily="18" charset="0"/>
                <a:cs typeface="Times New Roman" panose="02020603050405020304" pitchFamily="18" charset="0"/>
              </a:rPr>
              <a:t>s</a:t>
            </a:r>
            <a:r>
              <a:rPr altLang="en-US" b="1" dirty="0" sz="2000" lang="en-US">
                <a:latin typeface="Times New Roman" panose="02020603050405020304" pitchFamily="18" charset="0"/>
                <a:cs typeface="Times New Roman" panose="02020603050405020304" pitchFamily="18" charset="0"/>
              </a:rPr>
              <a:t>iness</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u</a:t>
            </a:r>
            <a:r>
              <a:rPr altLang="en-US" b="1" dirty="0" sz="2000" lang="en-US">
                <a:latin typeface="Times New Roman" panose="02020603050405020304" pitchFamily="18" charset="0"/>
                <a:cs typeface="Times New Roman" panose="02020603050405020304" pitchFamily="18" charset="0"/>
              </a:rPr>
              <a:t>n</a:t>
            </a:r>
            <a:r>
              <a:rPr altLang="en-US" b="1" dirty="0" sz="2000" lang="en-US">
                <a:latin typeface="Times New Roman" panose="02020603050405020304" pitchFamily="18" charset="0"/>
                <a:cs typeface="Times New Roman" panose="02020603050405020304" pitchFamily="18" charset="0"/>
              </a:rPr>
              <a:t>i</a:t>
            </a:r>
            <a:r>
              <a:rPr altLang="en-US" b="1" dirty="0" sz="2000" lang="en-US">
                <a:latin typeface="Times New Roman" panose="02020603050405020304" pitchFamily="18" charset="0"/>
                <a:cs typeface="Times New Roman" panose="02020603050405020304" pitchFamily="18" charset="0"/>
              </a:rPr>
              <a:t>t</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o</a:t>
            </a:r>
            <a:r>
              <a:rPr altLang="en-US" b="1" dirty="0" sz="2000" lang="en-US">
                <a:latin typeface="Times New Roman" panose="02020603050405020304" pitchFamily="18" charset="0"/>
                <a:cs typeface="Times New Roman" panose="02020603050405020304" pitchFamily="18" charset="0"/>
              </a:rPr>
              <a:t>r</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d</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p</a:t>
            </a:r>
            <a:r>
              <a:rPr altLang="en-US" b="1" dirty="0" sz="2000" lang="en-US">
                <a:latin typeface="Times New Roman" panose="02020603050405020304" pitchFamily="18" charset="0"/>
                <a:cs typeface="Times New Roman" panose="02020603050405020304" pitchFamily="18" charset="0"/>
              </a:rPr>
              <a:t>artment</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t</a:t>
            </a:r>
            <a:r>
              <a:rPr altLang="en-US" b="1" dirty="0" sz="2000" lang="en-US">
                <a:latin typeface="Times New Roman" panose="02020603050405020304" pitchFamily="18" charset="0"/>
                <a:cs typeface="Times New Roman" panose="02020603050405020304" pitchFamily="18" charset="0"/>
              </a:rPr>
              <a:t>o</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w</a:t>
            </a:r>
            <a:r>
              <a:rPr altLang="en-US" b="1" dirty="0" sz="2000" lang="en-US">
                <a:latin typeface="Times New Roman" panose="02020603050405020304" pitchFamily="18" charset="0"/>
                <a:cs typeface="Times New Roman" panose="02020603050405020304" pitchFamily="18" charset="0"/>
              </a:rPr>
              <a:t>h</a:t>
            </a:r>
            <a:r>
              <a:rPr altLang="en-US" b="1" dirty="0" sz="2000" lang="en-US">
                <a:latin typeface="Times New Roman" panose="02020603050405020304" pitchFamily="18" charset="0"/>
                <a:cs typeface="Times New Roman" panose="02020603050405020304" pitchFamily="18" charset="0"/>
              </a:rPr>
              <a:t>i</a:t>
            </a:r>
            <a:r>
              <a:rPr altLang="en-US" b="1" dirty="0" sz="2000" lang="en-US">
                <a:latin typeface="Times New Roman" panose="02020603050405020304" pitchFamily="18" charset="0"/>
                <a:cs typeface="Times New Roman" panose="02020603050405020304" pitchFamily="18" charset="0"/>
              </a:rPr>
              <a:t>ch</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t</a:t>
            </a:r>
            <a:r>
              <a:rPr altLang="en-US" b="1" dirty="0" sz="2000" lang="en-US">
                <a:latin typeface="Times New Roman" panose="02020603050405020304" pitchFamily="18" charset="0"/>
                <a:cs typeface="Times New Roman" panose="02020603050405020304" pitchFamily="18" charset="0"/>
              </a:rPr>
              <a:t>h</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m</a:t>
            </a:r>
            <a:r>
              <a:rPr altLang="en-US" b="1" dirty="0" sz="2000" lang="en-US">
                <a:latin typeface="Times New Roman" panose="02020603050405020304" pitchFamily="18" charset="0"/>
                <a:cs typeface="Times New Roman" panose="02020603050405020304" pitchFamily="18" charset="0"/>
              </a:rPr>
              <a:t>p</a:t>
            </a:r>
            <a:r>
              <a:rPr altLang="en-US" b="1" dirty="0" sz="2000" lang="en-US">
                <a:latin typeface="Times New Roman" panose="02020603050405020304" pitchFamily="18" charset="0"/>
                <a:cs typeface="Times New Roman" panose="02020603050405020304" pitchFamily="18" charset="0"/>
              </a:rPr>
              <a:t>l</a:t>
            </a:r>
            <a:r>
              <a:rPr altLang="en-US" b="1" dirty="0" sz="2000" lang="en-US">
                <a:latin typeface="Times New Roman" panose="02020603050405020304" pitchFamily="18" charset="0"/>
                <a:cs typeface="Times New Roman" panose="02020603050405020304" pitchFamily="18" charset="0"/>
              </a:rPr>
              <a:t>oyee</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belongs</a:t>
            </a:r>
            <a:endParaRPr altLang="en-US" lang="zh-CN"/>
          </a:p>
          <a:p>
            <a:pPr algn="just"/>
            <a:endParaRPr altLang="en-US" lang="zh-CN"/>
          </a:p>
          <a:p>
            <a:pPr algn="just"/>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M</a:t>
            </a:r>
            <a:r>
              <a:rPr altLang="en-US" b="1" dirty="0" sz="2000" lang="en-US">
                <a:latin typeface="Times New Roman" panose="02020603050405020304" pitchFamily="18" charset="0"/>
                <a:cs typeface="Times New Roman" panose="02020603050405020304" pitchFamily="18" charset="0"/>
              </a:rPr>
              <a:t>P</a:t>
            </a:r>
            <a:r>
              <a:rPr altLang="en-US" b="1" dirty="0" sz="2000" lang="en-US">
                <a:latin typeface="Times New Roman" panose="02020603050405020304" pitchFamily="18" charset="0"/>
                <a:cs typeface="Times New Roman" panose="02020603050405020304" pitchFamily="18" charset="0"/>
              </a:rPr>
              <a:t>LOYEE</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T</a:t>
            </a:r>
            <a:r>
              <a:rPr altLang="en-US" b="1" dirty="0" sz="2000" lang="en-US">
                <a:latin typeface="Times New Roman" panose="02020603050405020304" pitchFamily="18" charset="0"/>
                <a:cs typeface="Times New Roman" panose="02020603050405020304" pitchFamily="18" charset="0"/>
              </a:rPr>
              <a:t>Y</a:t>
            </a:r>
            <a:r>
              <a:rPr altLang="en-US" b="1" dirty="0" sz="2000" lang="en-US">
                <a:latin typeface="Times New Roman" panose="02020603050405020304" pitchFamily="18" charset="0"/>
                <a:cs typeface="Times New Roman" panose="02020603050405020304" pitchFamily="18" charset="0"/>
              </a:rPr>
              <a:t>P</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T</a:t>
            </a:r>
            <a:r>
              <a:rPr altLang="en-US" b="1" dirty="0" sz="2000" lang="en-US">
                <a:latin typeface="Times New Roman" panose="02020603050405020304" pitchFamily="18" charset="0"/>
                <a:cs typeface="Times New Roman" panose="02020603050405020304" pitchFamily="18" charset="0"/>
              </a:rPr>
              <a:t>h</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t</a:t>
            </a:r>
            <a:r>
              <a:rPr altLang="en-US" b="1" dirty="0" sz="2000" lang="en-US">
                <a:latin typeface="Times New Roman" panose="02020603050405020304" pitchFamily="18" charset="0"/>
                <a:cs typeface="Times New Roman" panose="02020603050405020304" pitchFamily="18" charset="0"/>
              </a:rPr>
              <a:t>y</a:t>
            </a:r>
            <a:r>
              <a:rPr altLang="en-US" b="1" dirty="0" sz="2000" lang="en-US">
                <a:latin typeface="Times New Roman" panose="02020603050405020304" pitchFamily="18" charset="0"/>
                <a:cs typeface="Times New Roman" panose="02020603050405020304" pitchFamily="18" charset="0"/>
              </a:rPr>
              <a:t>p</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of</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m</a:t>
            </a:r>
            <a:r>
              <a:rPr altLang="en-US" b="1" dirty="0" sz="2000" lang="en-US">
                <a:latin typeface="Times New Roman" panose="02020603050405020304" pitchFamily="18" charset="0"/>
                <a:cs typeface="Times New Roman" panose="02020603050405020304" pitchFamily="18" charset="0"/>
              </a:rPr>
              <a:t>p</a:t>
            </a:r>
            <a:r>
              <a:rPr altLang="en-US" b="1" dirty="0" sz="2000" lang="en-US">
                <a:latin typeface="Times New Roman" panose="02020603050405020304" pitchFamily="18" charset="0"/>
                <a:cs typeface="Times New Roman" panose="02020603050405020304" pitchFamily="18" charset="0"/>
              </a:rPr>
              <a:t>l</a:t>
            </a:r>
            <a:r>
              <a:rPr altLang="en-US" b="1" dirty="0" sz="2000" lang="en-US">
                <a:latin typeface="Times New Roman" panose="02020603050405020304" pitchFamily="18" charset="0"/>
                <a:cs typeface="Times New Roman" panose="02020603050405020304" pitchFamily="18" charset="0"/>
              </a:rPr>
              <a:t>o</a:t>
            </a:r>
            <a:r>
              <a:rPr altLang="en-US" b="1" dirty="0" sz="2000" lang="en-US">
                <a:latin typeface="Times New Roman" panose="02020603050405020304" pitchFamily="18" charset="0"/>
                <a:cs typeface="Times New Roman" panose="02020603050405020304" pitchFamily="18" charset="0"/>
              </a:rPr>
              <a:t>y</a:t>
            </a:r>
            <a:r>
              <a:rPr altLang="en-US" b="1" dirty="0" sz="2000" lang="en-US">
                <a:latin typeface="Times New Roman" panose="02020603050405020304" pitchFamily="18" charset="0"/>
                <a:cs typeface="Times New Roman" panose="02020603050405020304" pitchFamily="18" charset="0"/>
              </a:rPr>
              <a:t>m</a:t>
            </a:r>
            <a:r>
              <a:rPr altLang="en-US" b="1" dirty="0" sz="2000" lang="en-US">
                <a:latin typeface="Times New Roman" panose="02020603050405020304" pitchFamily="18" charset="0"/>
                <a:cs typeface="Times New Roman" panose="02020603050405020304" pitchFamily="18" charset="0"/>
              </a:rPr>
              <a:t>ent</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t</a:t>
            </a:r>
            <a:r>
              <a:rPr altLang="en-US" b="1" dirty="0" sz="2000" lang="en-US">
                <a:latin typeface="Times New Roman" panose="02020603050405020304" pitchFamily="18" charset="0"/>
                <a:cs typeface="Times New Roman" panose="02020603050405020304" pitchFamily="18" charset="0"/>
              </a:rPr>
              <a:t>h</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employee</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h</a:t>
            </a:r>
            <a:r>
              <a:rPr altLang="en-US" b="1" dirty="0" sz="2000" lang="en-US">
                <a:latin typeface="Times New Roman" panose="02020603050405020304" pitchFamily="18" charset="0"/>
                <a:cs typeface="Times New Roman" panose="02020603050405020304" pitchFamily="18" charset="0"/>
              </a:rPr>
              <a:t>a</a:t>
            </a:r>
            <a:r>
              <a:rPr altLang="en-US" b="1" dirty="0" sz="2000" lang="en-US">
                <a:latin typeface="Times New Roman" panose="02020603050405020304" pitchFamily="18" charset="0"/>
                <a:cs typeface="Times New Roman" panose="02020603050405020304" pitchFamily="18" charset="0"/>
              </a:rPr>
              <a:t>s</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x</a:t>
            </a:r>
            <a:r>
              <a:rPr altLang="en-US" b="1" dirty="0" sz="2000" lang="en-US">
                <a:latin typeface="Times New Roman" panose="02020603050405020304" pitchFamily="18" charset="0"/>
                <a:cs typeface="Times New Roman" panose="02020603050405020304" pitchFamily="18" charset="0"/>
              </a:rPr>
              <a:t>a</a:t>
            </a:r>
            <a:r>
              <a:rPr altLang="en-US" b="1" dirty="0" sz="2000" lang="en-US">
                <a:latin typeface="Times New Roman" panose="02020603050405020304" pitchFamily="18" charset="0"/>
                <a:cs typeface="Times New Roman" panose="02020603050405020304" pitchFamily="18" charset="0"/>
              </a:rPr>
              <a:t>mple</a:t>
            </a:r>
            <a:r>
              <a:rPr altLang="en-US" b="1" dirty="0" sz="2000" lang="en-US">
                <a:latin typeface="Times New Roman" panose="02020603050405020304" pitchFamily="18" charset="0"/>
                <a:cs typeface="Times New Roman" panose="02020603050405020304" pitchFamily="18" charset="0"/>
              </a:rPr>
              <a:t>:</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F</a:t>
            </a:r>
            <a:r>
              <a:rPr altLang="en-US" b="1" dirty="0" sz="2000" lang="en-US">
                <a:latin typeface="Times New Roman" panose="02020603050405020304" pitchFamily="18" charset="0"/>
                <a:cs typeface="Times New Roman" panose="02020603050405020304" pitchFamily="18" charset="0"/>
              </a:rPr>
              <a:t>u</a:t>
            </a:r>
            <a:r>
              <a:rPr altLang="en-US" b="1" dirty="0" sz="2000" lang="en-US">
                <a:latin typeface="Times New Roman" panose="02020603050405020304" pitchFamily="18" charset="0"/>
                <a:cs typeface="Times New Roman" panose="02020603050405020304" pitchFamily="18" charset="0"/>
              </a:rPr>
              <a:t>l</a:t>
            </a:r>
            <a:r>
              <a:rPr altLang="en-US" b="1" dirty="0" sz="2000" lang="en-US">
                <a:latin typeface="Times New Roman" panose="02020603050405020304" pitchFamily="18" charset="0"/>
                <a:cs typeface="Times New Roman" panose="02020603050405020304" pitchFamily="18" charset="0"/>
              </a:rPr>
              <a:t>l</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time</a:t>
            </a:r>
            <a:r>
              <a:rPr altLang="en-US" b="1" dirty="0" sz="2000" lang="en-US">
                <a:latin typeface="Times New Roman" panose="02020603050405020304" pitchFamily="18" charset="0"/>
                <a:cs typeface="Times New Roman" panose="02020603050405020304" pitchFamily="18" charset="0"/>
              </a:rPr>
              <a:t>,</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p</a:t>
            </a:r>
            <a:r>
              <a:rPr altLang="en-US" b="1" dirty="0" sz="2000" lang="en-US">
                <a:latin typeface="Times New Roman" panose="02020603050405020304" pitchFamily="18" charset="0"/>
                <a:cs typeface="Times New Roman" panose="02020603050405020304" pitchFamily="18" charset="0"/>
              </a:rPr>
              <a:t>a</a:t>
            </a:r>
            <a:r>
              <a:rPr altLang="en-US" b="1" dirty="0" sz="2000" lang="en-US">
                <a:latin typeface="Times New Roman" panose="02020603050405020304" pitchFamily="18" charset="0"/>
                <a:cs typeface="Times New Roman" panose="02020603050405020304" pitchFamily="18" charset="0"/>
              </a:rPr>
              <a:t>r</a:t>
            </a:r>
            <a:r>
              <a:rPr altLang="en-US" b="1" dirty="0" sz="2000" lang="en-US">
                <a:latin typeface="Times New Roman" panose="02020603050405020304" pitchFamily="18" charset="0"/>
                <a:cs typeface="Times New Roman" panose="02020603050405020304" pitchFamily="18" charset="0"/>
              </a:rPr>
              <a:t>t</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t</a:t>
            </a:r>
            <a:r>
              <a:rPr altLang="en-US" b="1" dirty="0" sz="2000" lang="en-US">
                <a:latin typeface="Times New Roman" panose="02020603050405020304" pitchFamily="18" charset="0"/>
                <a:cs typeface="Times New Roman" panose="02020603050405020304" pitchFamily="18" charset="0"/>
              </a:rPr>
              <a:t>ime</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a</a:t>
            </a:r>
            <a:r>
              <a:rPr altLang="en-US" b="1" dirty="0" sz="2000" lang="en-US">
                <a:latin typeface="Times New Roman" panose="02020603050405020304" pitchFamily="18" charset="0"/>
                <a:cs typeface="Times New Roman" panose="02020603050405020304" pitchFamily="18" charset="0"/>
              </a:rPr>
              <a:t>n</a:t>
            </a:r>
            <a:r>
              <a:rPr altLang="en-US" b="1" dirty="0" sz="2000" lang="en-US">
                <a:latin typeface="Times New Roman" panose="02020603050405020304" pitchFamily="18" charset="0"/>
                <a:cs typeface="Times New Roman" panose="02020603050405020304" pitchFamily="18" charset="0"/>
              </a:rPr>
              <a:t>d</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c</a:t>
            </a:r>
            <a:r>
              <a:rPr altLang="en-US" b="1" dirty="0" sz="2000" lang="en-US">
                <a:latin typeface="Times New Roman" panose="02020603050405020304" pitchFamily="18" charset="0"/>
                <a:cs typeface="Times New Roman" panose="02020603050405020304" pitchFamily="18" charset="0"/>
              </a:rPr>
              <a:t>o</a:t>
            </a:r>
            <a:r>
              <a:rPr altLang="en-US" b="1" dirty="0" sz="2000" lang="en-US">
                <a:latin typeface="Times New Roman" panose="02020603050405020304" pitchFamily="18" charset="0"/>
                <a:cs typeface="Times New Roman" panose="02020603050405020304" pitchFamily="18" charset="0"/>
              </a:rPr>
              <a:t>n</a:t>
            </a:r>
            <a:r>
              <a:rPr altLang="en-US" b="1" dirty="0" sz="2000" lang="en-US">
                <a:latin typeface="Times New Roman" panose="02020603050405020304" pitchFamily="18" charset="0"/>
                <a:cs typeface="Times New Roman" panose="02020603050405020304" pitchFamily="18" charset="0"/>
              </a:rPr>
              <a:t>t</a:t>
            </a:r>
            <a:r>
              <a:rPr altLang="en-US" b="1" dirty="0" sz="2000" lang="en-US">
                <a:latin typeface="Times New Roman" panose="02020603050405020304" pitchFamily="18" charset="0"/>
                <a:cs typeface="Times New Roman" panose="02020603050405020304" pitchFamily="18" charset="0"/>
              </a:rPr>
              <a:t>r</a:t>
            </a:r>
            <a:r>
              <a:rPr altLang="en-US" b="1" dirty="0" sz="2000" lang="en-US">
                <a:latin typeface="Times New Roman" panose="02020603050405020304" pitchFamily="18" charset="0"/>
                <a:cs typeface="Times New Roman" panose="02020603050405020304" pitchFamily="18" charset="0"/>
              </a:rPr>
              <a:t>a</a:t>
            </a:r>
            <a:r>
              <a:rPr altLang="en-US" b="1" dirty="0" sz="2000" lang="en-US">
                <a:latin typeface="Times New Roman" panose="02020603050405020304" pitchFamily="18" charset="0"/>
                <a:cs typeface="Times New Roman" panose="02020603050405020304" pitchFamily="18" charset="0"/>
              </a:rPr>
              <a:t>ct</a:t>
            </a:r>
            <a:r>
              <a:rPr altLang="en-US" b="1" dirty="0" sz="2000" lang="en-US">
                <a:latin typeface="Times New Roman" panose="02020603050405020304" pitchFamily="18" charset="0"/>
                <a:cs typeface="Times New Roman" panose="02020603050405020304" pitchFamily="18" charset="0"/>
              </a:rPr>
              <a:t>)</a:t>
            </a:r>
            <a:r>
              <a:rPr altLang="en-US" b="1" dirty="0" sz="2000" lang="en-US">
                <a:latin typeface="Times New Roman" panose="02020603050405020304" pitchFamily="18" charset="0"/>
                <a:cs typeface="Times New Roman" panose="02020603050405020304" pitchFamily="18" charset="0"/>
              </a:rPr>
              <a:t> </a:t>
            </a:r>
            <a:endParaRPr altLang="en-US" lang="zh-CN"/>
          </a:p>
          <a:p>
            <a:pPr algn="just"/>
            <a:endParaRPr altLang="en-US" lang="zh-CN"/>
          </a:p>
          <a:p>
            <a:pPr algn="just"/>
            <a:r>
              <a:rPr altLang="en-US" b="1" dirty="0" sz="2000" lang="en-US">
                <a:latin typeface="Times New Roman" panose="02020603050405020304" pitchFamily="18" charset="0"/>
                <a:cs typeface="Times New Roman" panose="02020603050405020304" pitchFamily="18" charset="0"/>
              </a:rPr>
              <a:t>G</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N</a:t>
            </a:r>
            <a:r>
              <a:rPr altLang="en-US" b="1" dirty="0" sz="2000" lang="en-US">
                <a:latin typeface="Times New Roman" panose="02020603050405020304" pitchFamily="18" charset="0"/>
                <a:cs typeface="Times New Roman" panose="02020603050405020304" pitchFamily="18" charset="0"/>
              </a:rPr>
              <a:t>D</a:t>
            </a:r>
            <a:r>
              <a:rPr altLang="en-US" b="1" dirty="0" sz="2000" lang="en-US">
                <a:latin typeface="Times New Roman" panose="02020603050405020304" pitchFamily="18" charset="0"/>
                <a:cs typeface="Times New Roman" panose="02020603050405020304" pitchFamily="18" charset="0"/>
              </a:rPr>
              <a:t>ER</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C</a:t>
            </a:r>
            <a:r>
              <a:rPr altLang="en-US" b="1" dirty="0" sz="2000" lang="en-US">
                <a:latin typeface="Times New Roman" panose="02020603050405020304" pitchFamily="18" charset="0"/>
                <a:cs typeface="Times New Roman" panose="02020603050405020304" pitchFamily="18" charset="0"/>
              </a:rPr>
              <a:t>O</a:t>
            </a:r>
            <a:r>
              <a:rPr altLang="en-US" b="1" dirty="0" sz="2000" lang="en-US">
                <a:latin typeface="Times New Roman" panose="02020603050405020304" pitchFamily="18" charset="0"/>
                <a:cs typeface="Times New Roman" panose="02020603050405020304" pitchFamily="18" charset="0"/>
              </a:rPr>
              <a:t>D</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A</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c</a:t>
            </a:r>
            <a:r>
              <a:rPr altLang="en-US" b="1" dirty="0" sz="2000" lang="en-US">
                <a:latin typeface="Times New Roman" panose="02020603050405020304" pitchFamily="18" charset="0"/>
                <a:cs typeface="Times New Roman" panose="02020603050405020304" pitchFamily="18" charset="0"/>
              </a:rPr>
              <a:t>o</a:t>
            </a:r>
            <a:r>
              <a:rPr altLang="en-US" b="1" dirty="0" sz="2000" lang="en-US">
                <a:latin typeface="Times New Roman" panose="02020603050405020304" pitchFamily="18" charset="0"/>
                <a:cs typeface="Times New Roman" panose="02020603050405020304" pitchFamily="18" charset="0"/>
              </a:rPr>
              <a:t>d</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r</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p</a:t>
            </a:r>
            <a:r>
              <a:rPr altLang="en-US" b="1" dirty="0" sz="2000" lang="en-US">
                <a:latin typeface="Times New Roman" panose="02020603050405020304" pitchFamily="18" charset="0"/>
                <a:cs typeface="Times New Roman" panose="02020603050405020304" pitchFamily="18" charset="0"/>
              </a:rPr>
              <a:t>r</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s</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n</a:t>
            </a:r>
            <a:r>
              <a:rPr altLang="en-US" b="1" dirty="0" sz="2000" lang="en-US">
                <a:latin typeface="Times New Roman" panose="02020603050405020304" pitchFamily="18" charset="0"/>
                <a:cs typeface="Times New Roman" panose="02020603050405020304" pitchFamily="18" charset="0"/>
              </a:rPr>
              <a:t>t</a:t>
            </a:r>
            <a:r>
              <a:rPr altLang="en-US" b="1" dirty="0" sz="2000" lang="en-US">
                <a:latin typeface="Times New Roman" panose="02020603050405020304" pitchFamily="18" charset="0"/>
                <a:cs typeface="Times New Roman" panose="02020603050405020304" pitchFamily="18" charset="0"/>
              </a:rPr>
              <a:t>i</a:t>
            </a:r>
            <a:r>
              <a:rPr altLang="en-US" b="1" dirty="0" sz="2000" lang="en-US">
                <a:latin typeface="Times New Roman" panose="02020603050405020304" pitchFamily="18" charset="0"/>
                <a:cs typeface="Times New Roman" panose="02020603050405020304" pitchFamily="18" charset="0"/>
              </a:rPr>
              <a:t>ng</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t</a:t>
            </a:r>
            <a:r>
              <a:rPr altLang="en-US" b="1" dirty="0" sz="2000" lang="en-US">
                <a:latin typeface="Times New Roman" panose="02020603050405020304" pitchFamily="18" charset="0"/>
                <a:cs typeface="Times New Roman" panose="02020603050405020304" pitchFamily="18" charset="0"/>
              </a:rPr>
              <a:t>h</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g</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n</a:t>
            </a:r>
            <a:r>
              <a:rPr altLang="en-US" b="1" dirty="0" sz="2000" lang="en-US">
                <a:latin typeface="Times New Roman" panose="02020603050405020304" pitchFamily="18" charset="0"/>
                <a:cs typeface="Times New Roman" panose="02020603050405020304" pitchFamily="18" charset="0"/>
              </a:rPr>
              <a:t>d</a:t>
            </a:r>
            <a:r>
              <a:rPr altLang="en-US" b="1" dirty="0" sz="2000" lang="en-US">
                <a:latin typeface="Times New Roman" panose="02020603050405020304" pitchFamily="18" charset="0"/>
                <a:cs typeface="Times New Roman" panose="02020603050405020304" pitchFamily="18" charset="0"/>
              </a:rPr>
              <a:t>er</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o</a:t>
            </a:r>
            <a:r>
              <a:rPr altLang="en-US" b="1" dirty="0" sz="2000" lang="en-US">
                <a:latin typeface="Times New Roman" panose="02020603050405020304" pitchFamily="18" charset="0"/>
                <a:cs typeface="Times New Roman" panose="02020603050405020304" pitchFamily="18" charset="0"/>
              </a:rPr>
              <a:t>f</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t</a:t>
            </a:r>
            <a:r>
              <a:rPr altLang="en-US" b="1" dirty="0" sz="2000" lang="en-US">
                <a:latin typeface="Times New Roman" panose="02020603050405020304" pitchFamily="18" charset="0"/>
                <a:cs typeface="Times New Roman" panose="02020603050405020304" pitchFamily="18" charset="0"/>
              </a:rPr>
              <a:t>h</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m</a:t>
            </a:r>
            <a:r>
              <a:rPr altLang="en-US" b="1" dirty="0" sz="2000" lang="en-US">
                <a:latin typeface="Times New Roman" panose="02020603050405020304" pitchFamily="18" charset="0"/>
                <a:cs typeface="Times New Roman" panose="02020603050405020304" pitchFamily="18" charset="0"/>
              </a:rPr>
              <a:t>p</a:t>
            </a:r>
            <a:r>
              <a:rPr altLang="en-US" b="1" dirty="0" sz="2000" lang="en-US">
                <a:latin typeface="Times New Roman" panose="02020603050405020304" pitchFamily="18" charset="0"/>
                <a:cs typeface="Times New Roman" panose="02020603050405020304" pitchFamily="18" charset="0"/>
              </a:rPr>
              <a:t>loyee</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x</a:t>
            </a:r>
            <a:r>
              <a:rPr altLang="en-US" b="1" dirty="0" sz="2000" lang="en-US">
                <a:latin typeface="Times New Roman" panose="02020603050405020304" pitchFamily="18" charset="0"/>
                <a:cs typeface="Times New Roman" panose="02020603050405020304" pitchFamily="18" charset="0"/>
              </a:rPr>
              <a:t>a</a:t>
            </a:r>
            <a:r>
              <a:rPr altLang="en-US" b="1" dirty="0" sz="2000" lang="en-US">
                <a:latin typeface="Times New Roman" panose="02020603050405020304" pitchFamily="18" charset="0"/>
                <a:cs typeface="Times New Roman" panose="02020603050405020304" pitchFamily="18" charset="0"/>
              </a:rPr>
              <a:t>mple</a:t>
            </a:r>
            <a:r>
              <a:rPr altLang="en-US" b="1" dirty="0" sz="2000" lang="en-US">
                <a:latin typeface="Times New Roman" panose="02020603050405020304" pitchFamily="18" charset="0"/>
                <a:cs typeface="Times New Roman" panose="02020603050405020304" pitchFamily="18" charset="0"/>
              </a:rPr>
              <a:t>:</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M</a:t>
            </a:r>
            <a:r>
              <a:rPr altLang="en-US" b="1" dirty="0" sz="2000" lang="en-US">
                <a:latin typeface="Times New Roman" panose="02020603050405020304" pitchFamily="18" charset="0"/>
                <a:cs typeface="Times New Roman" panose="02020603050405020304" pitchFamily="18" charset="0"/>
              </a:rPr>
              <a:t>a</a:t>
            </a:r>
            <a:r>
              <a:rPr altLang="en-US" b="1" dirty="0" sz="2000" lang="en-US">
                <a:latin typeface="Times New Roman" panose="02020603050405020304" pitchFamily="18" charset="0"/>
                <a:cs typeface="Times New Roman" panose="02020603050405020304" pitchFamily="18" charset="0"/>
              </a:rPr>
              <a:t>l</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F</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m</a:t>
            </a:r>
            <a:r>
              <a:rPr altLang="en-US" b="1" dirty="0" sz="2000" lang="en-US">
                <a:latin typeface="Times New Roman" panose="02020603050405020304" pitchFamily="18" charset="0"/>
                <a:cs typeface="Times New Roman" panose="02020603050405020304" pitchFamily="18" charset="0"/>
              </a:rPr>
              <a:t>a</a:t>
            </a:r>
            <a:r>
              <a:rPr altLang="en-US" b="1" dirty="0" sz="2000" lang="en-US">
                <a:latin typeface="Times New Roman" panose="02020603050405020304" pitchFamily="18" charset="0"/>
                <a:cs typeface="Times New Roman" panose="02020603050405020304" pitchFamily="18" charset="0"/>
              </a:rPr>
              <a:t>le</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a</a:t>
            </a:r>
            <a:r>
              <a:rPr altLang="en-US" b="1" dirty="0" sz="2000" lang="en-US">
                <a:latin typeface="Times New Roman" panose="02020603050405020304" pitchFamily="18" charset="0"/>
                <a:cs typeface="Times New Roman" panose="02020603050405020304" pitchFamily="18" charset="0"/>
              </a:rPr>
              <a:t>n</a:t>
            </a:r>
            <a:r>
              <a:rPr altLang="en-US" b="1" dirty="0" sz="2000" lang="en-US">
                <a:latin typeface="Times New Roman" panose="02020603050405020304" pitchFamily="18" charset="0"/>
                <a:cs typeface="Times New Roman" panose="02020603050405020304" pitchFamily="18" charset="0"/>
              </a:rPr>
              <a:t>d</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n</a:t>
            </a:r>
            <a:r>
              <a:rPr altLang="en-US" b="1" dirty="0" sz="2000" lang="en-US">
                <a:latin typeface="Times New Roman" panose="02020603050405020304" pitchFamily="18" charset="0"/>
                <a:cs typeface="Times New Roman" panose="02020603050405020304" pitchFamily="18" charset="0"/>
              </a:rPr>
              <a:t>o</a:t>
            </a:r>
            <a:r>
              <a:rPr altLang="en-US" b="1" dirty="0" sz="2000" lang="en-US">
                <a:latin typeface="Times New Roman" panose="02020603050405020304" pitchFamily="18" charset="0"/>
                <a:cs typeface="Times New Roman" panose="02020603050405020304" pitchFamily="18" charset="0"/>
              </a:rPr>
              <a:t>n</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b</a:t>
            </a:r>
            <a:r>
              <a:rPr altLang="en-US" b="1" dirty="0" sz="2000" lang="en-US">
                <a:latin typeface="Times New Roman" panose="02020603050405020304" pitchFamily="18" charset="0"/>
                <a:cs typeface="Times New Roman" panose="02020603050405020304" pitchFamily="18" charset="0"/>
              </a:rPr>
              <a:t>i</a:t>
            </a:r>
            <a:r>
              <a:rPr altLang="en-US" b="1" dirty="0" sz="2000" lang="en-US">
                <a:latin typeface="Times New Roman" panose="02020603050405020304" pitchFamily="18" charset="0"/>
                <a:cs typeface="Times New Roman" panose="02020603050405020304" pitchFamily="18" charset="0"/>
              </a:rPr>
              <a:t>nary</a:t>
            </a:r>
            <a:r>
              <a:rPr altLang="en-US" b="1" dirty="0" sz="2000" lang="en-US">
                <a:latin typeface="Times New Roman" panose="02020603050405020304" pitchFamily="18" charset="0"/>
                <a:cs typeface="Times New Roman" panose="02020603050405020304" pitchFamily="18" charset="0"/>
              </a:rPr>
              <a:t>)</a:t>
            </a:r>
            <a:r>
              <a:rPr altLang="en-US" b="1" dirty="0" sz="2000" lang="en-US">
                <a:latin typeface="Times New Roman" panose="02020603050405020304" pitchFamily="18" charset="0"/>
                <a:cs typeface="Times New Roman" panose="02020603050405020304" pitchFamily="18" charset="0"/>
              </a:rPr>
              <a:t> </a:t>
            </a:r>
            <a:endParaRPr altLang="en-US" lang="zh-CN"/>
          </a:p>
          <a:p>
            <a:pPr algn="just"/>
            <a:endParaRPr dirty="0" sz="2000" lang="en-US">
              <a:latin typeface="Times New Roman" panose="02020603050405020304" pitchFamily="18" charset="0"/>
              <a:cs typeface="Times New Roman" panose="02020603050405020304" pitchFamily="18" charset="0"/>
            </a:endParaRPr>
          </a:p>
          <a:p>
            <a:pPr algn="just"/>
            <a:r>
              <a:rPr dirty="0" sz="2000" lang="en-US">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CURRENT EMPLOYEE RATING</a:t>
            </a:r>
            <a:r>
              <a:rPr dirty="0" sz="2000" lang="en-US">
                <a:latin typeface="Times New Roman" panose="02020603050405020304" pitchFamily="18" charset="0"/>
                <a:cs typeface="Times New Roman" panose="02020603050405020304" pitchFamily="18" charset="0"/>
              </a:rPr>
              <a:t>: The current rating or evaluation of the employee's overall performance.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30" name="TextBox 1"/>
          <p:cNvSpPr txBox="1"/>
          <p:nvPr/>
        </p:nvSpPr>
        <p:spPr>
          <a:xfrm>
            <a:off x="543338" y="320213"/>
            <a:ext cx="6520070" cy="584775"/>
          </a:xfrm>
          <a:prstGeom prst="rect"/>
          <a:noFill/>
        </p:spPr>
        <p:txBody>
          <a:bodyPr rtlCol="0" wrap="square">
            <a:spAutoFit/>
          </a:bodyPr>
          <a:p>
            <a:r>
              <a:rPr b="1" dirty="0" sz="3200" lang="en-US">
                <a:solidFill>
                  <a:srgbClr val="6600CC"/>
                </a:solidFill>
                <a:latin typeface="Times New Roman" panose="02020603050405020304"/>
              </a:rPr>
              <a:t>MODELLING</a:t>
            </a:r>
            <a:endParaRPr b="1" dirty="0" sz="3200" lang="en-US">
              <a:solidFill>
                <a:srgbClr val="6600CC"/>
              </a:solidFill>
              <a:latin typeface="Times New Roman" panose="02020603050405020304"/>
            </a:endParaRPr>
          </a:p>
        </p:txBody>
      </p:sp>
      <p:sp>
        <p:nvSpPr>
          <p:cNvPr id="1048631" name="TextBox 4"/>
          <p:cNvSpPr txBox="1"/>
          <p:nvPr/>
        </p:nvSpPr>
        <p:spPr>
          <a:xfrm>
            <a:off x="1303262" y="1166842"/>
            <a:ext cx="9287492" cy="4003040"/>
          </a:xfrm>
          <a:prstGeom prst="rect"/>
          <a:noFill/>
        </p:spPr>
        <p:txBody>
          <a:bodyPr wrap="square">
            <a:spAutoFit/>
          </a:bodyPr>
          <a:p>
            <a:pPr algn="just"/>
            <a:r>
              <a:rPr dirty="0" sz="2400" lang="en-US">
                <a:latin typeface="Times New Roman" panose="02020603050405020304"/>
              </a:rPr>
              <a:t>DATA SET</a:t>
            </a:r>
            <a:r>
              <a:rPr dirty="0" sz="2400" lang="en-GB">
                <a:latin typeface="Times New Roman" panose="02020603050405020304"/>
              </a:rPr>
              <a:t>:</a:t>
            </a:r>
            <a:r>
              <a:rPr dirty="0" sz="2400" lang="en-US">
                <a:latin typeface="Times New Roman" panose="02020603050405020304"/>
              </a:rPr>
              <a:t> </a:t>
            </a:r>
            <a:r>
              <a:rPr dirty="0" sz="2400" lang="en-US" err="1">
                <a:latin typeface="Times New Roman" panose="02020603050405020304"/>
              </a:rPr>
              <a:t>Kaggle</a:t>
            </a:r>
            <a:r>
              <a:rPr dirty="0" sz="2400" lang="en-US">
                <a:latin typeface="Times New Roman" panose="02020603050405020304"/>
              </a:rPr>
              <a:t>, Employee dataset </a:t>
            </a:r>
            <a:endParaRPr dirty="0" sz="2400" lang="en-GB">
              <a:latin typeface="Times New Roman" panose="02020603050405020304"/>
            </a:endParaRPr>
          </a:p>
          <a:p>
            <a:pPr algn="just"/>
            <a:endParaRPr dirty="0" sz="2400" lang="en-GB">
              <a:latin typeface="Times New Roman" panose="02020603050405020304"/>
            </a:endParaRPr>
          </a:p>
          <a:p>
            <a:pPr algn="just"/>
            <a:r>
              <a:rPr dirty="0" sz="2400" lang="en-GB">
                <a:latin typeface="Times New Roman" panose="02020603050405020304"/>
              </a:rPr>
              <a:t>FEATURE </a:t>
            </a:r>
            <a:r>
              <a:rPr dirty="0" sz="2400" lang="en-US">
                <a:latin typeface="Times New Roman" panose="02020603050405020304"/>
              </a:rPr>
              <a:t>SELECTION: </a:t>
            </a:r>
            <a:r>
              <a:rPr dirty="0" sz="2400" lang="en-US">
                <a:latin typeface="Times New Roman" panose="02020603050405020304"/>
              </a:rPr>
              <a:t> Conditional Formatting, </a:t>
            </a:r>
            <a:r>
              <a:rPr dirty="0" sz="2400" lang="en-US" err="1">
                <a:latin typeface="Times New Roman" panose="02020603050405020304"/>
              </a:rPr>
              <a:t>Designin</a:t>
            </a:r>
            <a:r>
              <a:rPr dirty="0" sz="2400" lang="en-GB">
                <a:latin typeface="Times New Roman" panose="02020603050405020304"/>
              </a:rPr>
              <a:t>g</a:t>
            </a:r>
            <a:endParaRPr altLang="en-US" lang="zh-CN"/>
          </a:p>
          <a:p>
            <a:pPr algn="just"/>
            <a:r>
              <a:rPr dirty="0" sz="2400" lang="en-US">
                <a:latin typeface="Times New Roman" panose="02020603050405020304"/>
              </a:rPr>
              <a:t> </a:t>
            </a:r>
            <a:endParaRPr dirty="0" sz="2400" lang="en-GB">
              <a:latin typeface="Times New Roman" panose="02020603050405020304"/>
            </a:endParaRPr>
          </a:p>
          <a:p>
            <a:pPr algn="just"/>
            <a:r>
              <a:rPr dirty="0" sz="2400" lang="en-US">
                <a:latin typeface="Times New Roman" panose="02020603050405020304"/>
              </a:rPr>
              <a:t>DATA CLEANING Missing values, Irrelevant data, Correct Errors, Remove Unnecessary Columns and Rows </a:t>
            </a:r>
            <a:endParaRPr dirty="0" sz="2400" lang="en-GB">
              <a:latin typeface="Times New Roman" panose="02020603050405020304"/>
            </a:endParaRPr>
          </a:p>
          <a:p>
            <a:pPr algn="just"/>
            <a:endParaRPr dirty="0" sz="2400" lang="en-GB">
              <a:latin typeface="Times New Roman" panose="02020603050405020304"/>
            </a:endParaRPr>
          </a:p>
          <a:p>
            <a:pPr algn="just"/>
            <a:r>
              <a:rPr dirty="0" sz="2400" lang="en-US">
                <a:latin typeface="Times New Roman" panose="02020603050405020304"/>
              </a:rPr>
              <a:t>PIVOT TABLE: Employee ID, First Name, Performance Score.</a:t>
            </a:r>
            <a:endParaRPr dirty="0" sz="2400" lang="en-GB">
              <a:latin typeface="Times New Roman" panose="02020603050405020304"/>
            </a:endParaRPr>
          </a:p>
          <a:p>
            <a:pPr algn="just"/>
            <a:endParaRPr dirty="0" sz="2400" lang="en-GB">
              <a:latin typeface="Times New Roman" panose="02020603050405020304"/>
            </a:endParaRPr>
          </a:p>
          <a:p>
            <a:pPr algn="just"/>
            <a:r>
              <a:rPr dirty="0" sz="2400" lang="en-US">
                <a:latin typeface="Times New Roman" panose="02020603050405020304"/>
              </a:rPr>
              <a:t> CHART: Report of Employee Performance based on their Current Ratings is resented as Column Chart</a:t>
            </a:r>
          </a:p>
        </p:txBody>
      </p:sp>
    </p:spTree>
  </p:cSld>
  <p:clrMapOvr>
    <a:masterClrMapping/>
  </p:clrMapOvr>
</p:sld>
</file>

<file path=ppt/theme/theme1.xml><?xml version="1.0" encoding="utf-8"?>
<a:theme xmlns:a="http://schemas.openxmlformats.org/drawingml/2006/main" name="Facet">
  <a:themeElements>
    <a:clrScheme name="Facet">
      <a:dk1>
        <a:sysClr lastClr="000000" val="windowText"/>
      </a:dk1>
      <a:lt1>
        <a:sysClr lastClr="FFFFFF" val="window"/>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r="5400000" dist="25400" rotWithShape="0">
              <a:srgbClr val="000000">
                <a:alpha val="35000"/>
              </a:srgbClr>
            </a:outerShdw>
          </a:effectLst>
        </a:effectStyle>
        <a:effectStyle>
          <a:effectLst>
            <a:outerShdw blurRad="50800" dir="5400000" dist="38100" rotWithShape="0">
              <a:srgbClr val="000000">
                <a:alpha val="35000"/>
              </a:srgbClr>
            </a:outerShdw>
          </a:effectLst>
          <a:scene3d>
            <a:camera prst="orthographicFront">
              <a:rot lat="0" lon="0" rev="0"/>
            </a:camera>
            <a:lightRig dir="tl" rig="threePt"/>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PowerPoint Presentation</dc:title>
  <dc:creator>user</dc:creator>
  <cp:lastModifiedBy>Sharmila K</cp:lastModifiedBy>
  <dcterms:created xsi:type="dcterms:W3CDTF">2024-08-15T01:32:52Z</dcterms:created>
  <dcterms:modified xsi:type="dcterms:W3CDTF">2024-09-02T03:29:36Z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c3556f47fe2c448e8c4183b9d6805f95</vt:lpwstr>
  </property>
</Properties>
</file>