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h</a:t>
            </a:r>
            <a:r>
              <a:rPr sz="2400" lang="en-US"/>
              <a:t>analakshmi </a:t>
            </a:r>
            <a:r>
              <a:rPr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8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erce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y</a:t>
            </a:r>
            <a:r>
              <a:rPr dirty="0" sz="2400" lang="en-US"/>
              <a:t>a </a:t>
            </a:r>
            <a:r>
              <a:rPr dirty="0" sz="2400" lang="en-US"/>
              <a:t>S</a:t>
            </a:r>
            <a:r>
              <a:rPr dirty="0" sz="2400" lang="en-US"/>
              <a:t>agar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n's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2024-09-29T08:17:32Z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84c8625f9003423b8f0be86558aaa20c</vt:lpwstr>
  </property>
</Properties>
</file>