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9" r:id="rId8"/>
    <p:sldId id="263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anathan Ramanathan" initials="RR" lastIdx="1" clrIdx="0">
    <p:extLst>
      <p:ext uri="{19B8F6BF-5375-455C-9EA6-DF929625EA0E}">
        <p15:presenceInfo xmlns:p15="http://schemas.microsoft.com/office/powerpoint/2012/main" userId="8e309d790cf2b0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commentAuthors" Target="commentAuthor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309d790cf2b077/Documents/Downloads/DHAN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[DHANA.xlsx]Sheet2!PivotTable1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1904761904761904E-2"/>
          <c:y val="1.2578616352201259E-2"/>
          <c:w val="0.95634920634920639"/>
          <c:h val="0.9308176100628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</c:v>
                </c:pt>
                <c:pt idx="6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CC-4B2F-AE58-03777003BAC5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1">
                  <c:v>1</c:v>
                </c:pt>
                <c:pt idx="4">
                  <c:v>1</c:v>
                </c:pt>
                <c:pt idx="6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CC-4B2F-AE58-03777003BAC5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</c:v>
                </c:pt>
                <c:pt idx="3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CC-4B2F-AE58-03777003BAC5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CC-4B2F-AE58-03777003BAC5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very low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Sheet2!$F$5:$F$15</c:f>
              <c:numCache>
                <c:formatCode>General</c:formatCode>
                <c:ptCount val="10"/>
                <c:pt idx="2">
                  <c:v>1</c:v>
                </c:pt>
                <c:pt idx="5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0CC-4B2F-AE58-03777003BAC5}"/>
            </c:ext>
          </c:extLst>
        </c:ser>
        <c:ser>
          <c:idx val="5"/>
          <c:order val="5"/>
          <c:tx>
            <c:strRef>
              <c:f>Sheet2!$G$3:$G$4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Sheet2!$G$5:$G$15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6">
                  <c:v>1</c:v>
                </c:pt>
                <c:pt idx="7">
                  <c:v>3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0CC-4B2F-AE58-03777003BA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8547343"/>
        <c:axId val="1288548783"/>
      </c:barChart>
      <c:catAx>
        <c:axId val="1288547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88548783"/>
        <c:crosses val="autoZero"/>
        <c:auto val="1"/>
        <c:lblAlgn val="ctr"/>
        <c:lblOffset val="100"/>
        <c:noMultiLvlLbl val="0"/>
      </c:catAx>
      <c:valAx>
        <c:axId val="128854878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88547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D249F-5CD7-CFE8-2014-FC0FFD26DA1D}"/>
              </a:ext>
            </a:extLst>
          </p:cNvPr>
          <p:cNvSpPr txBox="1"/>
          <p:nvPr/>
        </p:nvSpPr>
        <p:spPr>
          <a:xfrm>
            <a:off x="1747837" y="3190398"/>
            <a:ext cx="6522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NAME:G DHANALAKSHMI</a:t>
            </a:r>
            <a:endParaRPr lang="en-GB" dirty="0"/>
          </a:p>
          <a:p>
            <a:r>
              <a:rPr lang="en-US" dirty="0"/>
              <a:t>REGISTER</a:t>
            </a:r>
            <a:r>
              <a:rPr lang="en-GB" dirty="0"/>
              <a:t> </a:t>
            </a:r>
            <a:r>
              <a:rPr lang="en-US" dirty="0"/>
              <a:t>NO:312209974</a:t>
            </a:r>
            <a:endParaRPr lang="en-GB" dirty="0"/>
          </a:p>
          <a:p>
            <a:r>
              <a:rPr lang="en-US" dirty="0"/>
              <a:t>(A7BA6E57C1544049E354D9EF535C83C8)</a:t>
            </a:r>
            <a:endParaRPr lang="en-GB" dirty="0"/>
          </a:p>
          <a:p>
            <a:r>
              <a:rPr lang="en-US" dirty="0"/>
              <a:t>DEPARTMENT:B.COM [GENERAL] </a:t>
            </a:r>
            <a:endParaRPr lang="en-GB" dirty="0"/>
          </a:p>
          <a:p>
            <a:r>
              <a:rPr lang="en-US" dirty="0"/>
              <a:t>COLLEGE:VALLIAMMAL COLLEGE FOR WOMEN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9618C5-CB01-0115-4326-62D3BE1C9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14834"/>
              </p:ext>
            </p:extLst>
          </p:nvPr>
        </p:nvGraphicFramePr>
        <p:xfrm>
          <a:off x="685800" y="1419225"/>
          <a:ext cx="8382000" cy="45243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765402">
                  <a:extLst>
                    <a:ext uri="{9D8B030D-6E8A-4147-A177-3AD203B41FA5}">
                      <a16:colId xmlns:a16="http://schemas.microsoft.com/office/drawing/2014/main" val="4063087580"/>
                    </a:ext>
                  </a:extLst>
                </a:gridCol>
                <a:gridCol w="1639510">
                  <a:extLst>
                    <a:ext uri="{9D8B030D-6E8A-4147-A177-3AD203B41FA5}">
                      <a16:colId xmlns:a16="http://schemas.microsoft.com/office/drawing/2014/main" val="2065565114"/>
                    </a:ext>
                  </a:extLst>
                </a:gridCol>
                <a:gridCol w="429396">
                  <a:extLst>
                    <a:ext uri="{9D8B030D-6E8A-4147-A177-3AD203B41FA5}">
                      <a16:colId xmlns:a16="http://schemas.microsoft.com/office/drawing/2014/main" val="1917346327"/>
                    </a:ext>
                  </a:extLst>
                </a:gridCol>
                <a:gridCol w="839274">
                  <a:extLst>
                    <a:ext uri="{9D8B030D-6E8A-4147-A177-3AD203B41FA5}">
                      <a16:colId xmlns:a16="http://schemas.microsoft.com/office/drawing/2014/main" val="2896364989"/>
                    </a:ext>
                  </a:extLst>
                </a:gridCol>
                <a:gridCol w="975900">
                  <a:extLst>
                    <a:ext uri="{9D8B030D-6E8A-4147-A177-3AD203B41FA5}">
                      <a16:colId xmlns:a16="http://schemas.microsoft.com/office/drawing/2014/main" val="3364171138"/>
                    </a:ext>
                  </a:extLst>
                </a:gridCol>
                <a:gridCol w="858792">
                  <a:extLst>
                    <a:ext uri="{9D8B030D-6E8A-4147-A177-3AD203B41FA5}">
                      <a16:colId xmlns:a16="http://schemas.microsoft.com/office/drawing/2014/main" val="4289322774"/>
                    </a:ext>
                  </a:extLst>
                </a:gridCol>
                <a:gridCol w="741684">
                  <a:extLst>
                    <a:ext uri="{9D8B030D-6E8A-4147-A177-3AD203B41FA5}">
                      <a16:colId xmlns:a16="http://schemas.microsoft.com/office/drawing/2014/main" val="2329197595"/>
                    </a:ext>
                  </a:extLst>
                </a:gridCol>
                <a:gridCol w="1132042">
                  <a:extLst>
                    <a:ext uri="{9D8B030D-6E8A-4147-A177-3AD203B41FA5}">
                      <a16:colId xmlns:a16="http://schemas.microsoft.com/office/drawing/2014/main" val="262344783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GenderCode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(All)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79786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19338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Count of FirstName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375289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low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medium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very high 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very low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(blank)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78107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BPC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888309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CCDR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206509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436316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MSC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64381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179685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7802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PYZ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847057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SVG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471096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107428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WBL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48187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9E1F2"/>
                          </a:highlight>
                        </a:rPr>
                        <a:t>16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31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6390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7327030-6B65-A70C-B352-F804E0EBFE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530262"/>
              </p:ext>
            </p:extLst>
          </p:nvPr>
        </p:nvGraphicFramePr>
        <p:xfrm>
          <a:off x="1981200" y="1371600"/>
          <a:ext cx="64008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EE8C7-C82B-5C33-A104-950138305852}"/>
              </a:ext>
            </a:extLst>
          </p:cNvPr>
          <p:cNvSpPr txBox="1"/>
          <p:nvPr/>
        </p:nvSpPr>
        <p:spPr>
          <a:xfrm>
            <a:off x="1162050" y="1981200"/>
            <a:ext cx="5333999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The object of this project is to analyse the detail of employee data by examine the various factors such as gender ,department, division, job function and performances level.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23622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229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0F68D7-1567-D95B-456A-E8FB815D99EC}"/>
              </a:ext>
            </a:extLst>
          </p:cNvPr>
          <p:cNvSpPr txBox="1"/>
          <p:nvPr/>
        </p:nvSpPr>
        <p:spPr>
          <a:xfrm>
            <a:off x="1066801" y="2164080"/>
            <a:ext cx="5562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project involve the pivot tables ,graph and summary statistics to compare the performance level of the employee.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B23348-3F65-6205-6CBA-03C1196A7AFD}"/>
              </a:ext>
            </a:extLst>
          </p:cNvPr>
          <p:cNvSpPr txBox="1"/>
          <p:nvPr/>
        </p:nvSpPr>
        <p:spPr>
          <a:xfrm>
            <a:off x="859253" y="2362200"/>
            <a:ext cx="50145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The end user are</a:t>
            </a:r>
          </a:p>
          <a:p>
            <a:r>
              <a:rPr lang="en-IN" dirty="0"/>
              <a:t>           manager  </a:t>
            </a:r>
          </a:p>
          <a:p>
            <a:r>
              <a:rPr lang="en-IN" dirty="0"/>
              <a:t>           Employee </a:t>
            </a:r>
          </a:p>
          <a:p>
            <a:r>
              <a:rPr lang="en-IN" dirty="0"/>
              <a:t>           heads of department </a:t>
            </a:r>
          </a:p>
          <a:p>
            <a:r>
              <a:rPr lang="en-IN" dirty="0"/>
              <a:t>           executive director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CF2118-62B1-67A2-0D90-3E07406DCF14}"/>
              </a:ext>
            </a:extLst>
          </p:cNvPr>
          <p:cNvSpPr txBox="1"/>
          <p:nvPr/>
        </p:nvSpPr>
        <p:spPr>
          <a:xfrm>
            <a:off x="1371600" y="1442873"/>
            <a:ext cx="324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AC410-867A-095A-1632-178219822C6F}"/>
              </a:ext>
            </a:extLst>
          </p:cNvPr>
          <p:cNvSpPr txBox="1"/>
          <p:nvPr/>
        </p:nvSpPr>
        <p:spPr>
          <a:xfrm>
            <a:off x="4800600" y="2514600"/>
            <a:ext cx="2057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*Conditional format  </a:t>
            </a:r>
          </a:p>
          <a:p>
            <a:r>
              <a:rPr lang="en-IN" dirty="0"/>
              <a:t>*filter</a:t>
            </a:r>
          </a:p>
          <a:p>
            <a:r>
              <a:rPr lang="en-IN" dirty="0"/>
              <a:t>*formula </a:t>
            </a:r>
          </a:p>
          <a:p>
            <a:r>
              <a:rPr lang="en-IN" dirty="0"/>
              <a:t>*pivot table    </a:t>
            </a:r>
          </a:p>
          <a:p>
            <a:r>
              <a:rPr lang="en-IN" dirty="0"/>
              <a:t>*bar diagram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C0754-EEA1-F565-7DEC-D2FF4D267DF8}"/>
              </a:ext>
            </a:extLst>
          </p:cNvPr>
          <p:cNvSpPr txBox="1"/>
          <p:nvPr/>
        </p:nvSpPr>
        <p:spPr>
          <a:xfrm>
            <a:off x="4648200" y="167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D8CEF-5E49-FBD1-C6BA-88721A76F109}"/>
              </a:ext>
            </a:extLst>
          </p:cNvPr>
          <p:cNvSpPr txBox="1"/>
          <p:nvPr/>
        </p:nvSpPr>
        <p:spPr>
          <a:xfrm>
            <a:off x="5641942" y="297887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2C2BC0-26F5-EE34-7054-134DA9E5BB17}"/>
              </a:ext>
            </a:extLst>
          </p:cNvPr>
          <p:cNvSpPr txBox="1"/>
          <p:nvPr/>
        </p:nvSpPr>
        <p:spPr>
          <a:xfrm>
            <a:off x="1905000" y="1828800"/>
            <a:ext cx="2590800" cy="396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First name </a:t>
            </a:r>
          </a:p>
          <a:p>
            <a:r>
              <a:rPr lang="en-IN" dirty="0"/>
              <a:t>Last name</a:t>
            </a:r>
          </a:p>
          <a:p>
            <a:r>
              <a:rPr lang="en-IN" dirty="0" err="1"/>
              <a:t>DoB</a:t>
            </a:r>
            <a:endParaRPr lang="en-IN" dirty="0"/>
          </a:p>
          <a:p>
            <a:r>
              <a:rPr lang="en-IN" dirty="0"/>
              <a:t>State</a:t>
            </a:r>
          </a:p>
          <a:p>
            <a:r>
              <a:rPr lang="en-IN" dirty="0"/>
              <a:t>Count of department</a:t>
            </a:r>
          </a:p>
          <a:p>
            <a:r>
              <a:rPr lang="en-IN" dirty="0"/>
              <a:t>Gender code</a:t>
            </a:r>
          </a:p>
          <a:p>
            <a:r>
              <a:rPr lang="en-IN" dirty="0"/>
              <a:t>Business unit </a:t>
            </a:r>
          </a:p>
          <a:p>
            <a:r>
              <a:rPr lang="en-IN" dirty="0"/>
              <a:t>Exit date</a:t>
            </a:r>
          </a:p>
          <a:p>
            <a:r>
              <a:rPr lang="en-IN" dirty="0"/>
              <a:t>Job function</a:t>
            </a:r>
          </a:p>
          <a:p>
            <a:r>
              <a:rPr lang="en-IN" dirty="0"/>
              <a:t>Pay zone</a:t>
            </a:r>
          </a:p>
          <a:p>
            <a:r>
              <a:rPr lang="en-IN" dirty="0"/>
              <a:t>Performances level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10924C-112D-4F6B-2705-040A940FDD78}"/>
              </a:ext>
            </a:extLst>
          </p:cNvPr>
          <p:cNvSpPr txBox="1"/>
          <p:nvPr/>
        </p:nvSpPr>
        <p:spPr>
          <a:xfrm rot="10594362" flipH="1" flipV="1">
            <a:off x="2465240" y="2346899"/>
            <a:ext cx="6581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FORMULA</a:t>
            </a:r>
          </a:p>
          <a:p>
            <a:r>
              <a:rPr lang="en-IN" dirty="0"/>
              <a:t>            </a:t>
            </a:r>
          </a:p>
          <a:p>
            <a:r>
              <a:rPr lang="en-IN" dirty="0"/>
              <a:t>Performance level = IFS(Z8&gt;=5,”VERY HIGH”,(Z8&gt;=4,”HIGH,Z8&gt;=8”MED”, TRUE ,LOW “)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23291C-A502-B319-7333-6D34241B2D93}"/>
              </a:ext>
            </a:extLst>
          </p:cNvPr>
          <p:cNvSpPr txBox="1"/>
          <p:nvPr/>
        </p:nvSpPr>
        <p:spPr>
          <a:xfrm rot="10800000" flipV="1">
            <a:off x="1910078" y="2614993"/>
            <a:ext cx="47193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model employment performance analysis start by organising your data into  a structured   </a:t>
            </a:r>
          </a:p>
          <a:p>
            <a:r>
              <a:rPr lang="en-IN" dirty="0"/>
              <a:t>Spreadsheet with columns for departments and FTE.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323</Words>
  <Application>Microsoft Office PowerPoint</Application>
  <PresentationFormat>Widescreen</PresentationFormat>
  <Paragraphs>150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Analysis using Excel  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kaviyasubramani2911@gmail.com</cp:lastModifiedBy>
  <cp:revision>15</cp:revision>
  <dcterms:created xsi:type="dcterms:W3CDTF">2024-03-29T15:07:22Z</dcterms:created>
  <dcterms:modified xsi:type="dcterms:W3CDTF">2024-08-31T07:12:49Z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