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package" Target="../embeddings/Microsoft_Excel_Worksheet1.xlsx"/><Relationship Id="rId1" Type="http://schemas.openxmlformats.org/officeDocument/2006/relationships/themeOverride" Target="../theme/themeOverride1.xml"/><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x-none"/>
              <a:t>EMPLOYEE</a:t>
            </a:r>
            <a:r>
              <a:rPr lang="x-none" baseline="0"/>
              <a:t> PERFORMANCE ANALYSIS</a:t>
            </a:r>
            <a:endParaRPr lang="en-IN"/>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2">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x-none" sz="2400" dirty="0"/>
              <a:t>   </a:t>
            </a:r>
            <a:r>
              <a:rPr lang="en-US" sz="2400" dirty="0"/>
              <a:t>:</a:t>
            </a:r>
            <a:r>
              <a:rPr lang="x-none" sz="2400"/>
              <a:t>  </a:t>
            </a:r>
            <a:r>
              <a:rPr lang="en-IN" sz="2400" dirty="0" smtClean="0"/>
              <a:t>Dhanalakshmi. D</a:t>
            </a:r>
          </a:p>
          <a:p>
            <a:r>
              <a:rPr lang="en-US" sz="2400" dirty="0"/>
              <a:t>REGISTER NO</a:t>
            </a:r>
            <a:r>
              <a:rPr lang="x-none" sz="2400"/>
              <a:t> </a:t>
            </a:r>
            <a:r>
              <a:rPr lang="en-IN" sz="2400" dirty="0" smtClean="0"/>
              <a:t>       </a:t>
            </a:r>
            <a:r>
              <a:rPr lang="en-US" sz="2400" dirty="0" smtClean="0"/>
              <a:t>:</a:t>
            </a:r>
            <a:r>
              <a:rPr lang="x-none" sz="2400" smtClean="0"/>
              <a:t>  22011110360</a:t>
            </a:r>
            <a:r>
              <a:rPr lang="en-IN" sz="2400" dirty="0" smtClean="0"/>
              <a:t>15</a:t>
            </a:r>
            <a:endParaRPr lang="x-none" sz="2400" smtClean="0"/>
          </a:p>
          <a:p>
            <a:r>
              <a:rPr lang="x-none" sz="2400" smtClean="0"/>
              <a:t>NM ID                     : </a:t>
            </a:r>
            <a:r>
              <a:rPr lang="en-IN" sz="2400" dirty="0" smtClean="0"/>
              <a:t>asunm111unm1112201111036015</a:t>
            </a:r>
            <a:r>
              <a:rPr lang="x-none" sz="2400" smtClean="0"/>
              <a:t>  </a:t>
            </a:r>
            <a:endParaRPr lang="en-US" sz="2400" dirty="0" smtClean="0"/>
          </a:p>
          <a:p>
            <a:r>
              <a:rPr lang="en-US" sz="2400" dirty="0" smtClean="0"/>
              <a:t>DEPARTMENT</a:t>
            </a:r>
            <a:r>
              <a:rPr lang="x-none" sz="2400" smtClean="0"/>
              <a:t>       </a:t>
            </a:r>
            <a:r>
              <a:rPr lang="en-US" sz="2400" dirty="0"/>
              <a:t>:</a:t>
            </a:r>
            <a:r>
              <a:rPr lang="x-none" sz="2400" dirty="0"/>
              <a:t>   B.COM (GENERAL) 3rd YEAR</a:t>
            </a:r>
            <a:endParaRPr lang="en-US" sz="2400" dirty="0"/>
          </a:p>
          <a:p>
            <a:r>
              <a:rPr lang="en-US" sz="2400" dirty="0"/>
              <a:t>COLLEGE</a:t>
            </a:r>
            <a:r>
              <a:rPr lang="x-none"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DATA COLLECTION</a:t>
            </a:r>
          </a:p>
          <a:p>
            <a:pPr algn="l"/>
            <a:r>
              <a:rPr lang="x-none" sz="2400" dirty="0">
                <a:latin typeface="Times New Roman" panose="02020603050405020304" pitchFamily="18" charset="0"/>
                <a:cs typeface="Times New Roman" panose="02020603050405020304" pitchFamily="18" charset="0"/>
              </a:rPr>
              <a:t>1.EDUNET DASH BOARD DOWNLOAD</a:t>
            </a:r>
          </a:p>
          <a:p>
            <a:pPr algn="l"/>
            <a:r>
              <a:rPr lang="x-none" sz="2400" dirty="0">
                <a:latin typeface="Times New Roman" panose="02020603050405020304" pitchFamily="18" charset="0"/>
                <a:cs typeface="Times New Roman" panose="02020603050405020304" pitchFamily="18" charset="0"/>
              </a:rPr>
              <a:t>2.EXCEL OPEN</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FEATURE COLLECTION</a:t>
            </a:r>
          </a:p>
          <a:p>
            <a:pPr algn="l"/>
            <a:r>
              <a:rPr lang="x-none" sz="2400" dirty="0">
                <a:latin typeface="Times New Roman" panose="02020603050405020304" pitchFamily="18" charset="0"/>
                <a:cs typeface="Times New Roman" panose="02020603050405020304" pitchFamily="18" charset="0"/>
              </a:rPr>
              <a:t>1.FORMULA</a:t>
            </a:r>
          </a:p>
          <a:p>
            <a:pPr algn="l"/>
            <a:r>
              <a:rPr lang="x-none" sz="2400" dirty="0">
                <a:latin typeface="Times New Roman" panose="02020603050405020304" pitchFamily="18" charset="0"/>
                <a:cs typeface="Times New Roman" panose="02020603050405020304" pitchFamily="18" charset="0"/>
              </a:rPr>
              <a:t>2.RATINGS VALUE</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DATA CLEANING</a:t>
            </a:r>
          </a:p>
          <a:p>
            <a:pPr algn="l"/>
            <a:r>
              <a:rPr lang="x-none" sz="2400" dirty="0">
                <a:latin typeface="Times New Roman" panose="02020603050405020304" pitchFamily="18" charset="0"/>
                <a:cs typeface="Times New Roman" panose="02020603050405020304" pitchFamily="18" charset="0"/>
              </a:rPr>
              <a:t>1.MISSING VALUES</a:t>
            </a:r>
          </a:p>
          <a:p>
            <a:pPr algn="l"/>
            <a:r>
              <a:rPr lang="x-none" sz="2400" dirty="0">
                <a:latin typeface="Times New Roman" panose="02020603050405020304" pitchFamily="18" charset="0"/>
                <a:cs typeface="Times New Roman" panose="02020603050405020304" pitchFamily="18" charset="0"/>
              </a:rPr>
              <a:t>2.FILTERING</a:t>
            </a:r>
          </a:p>
          <a:p>
            <a:pPr algn="l"/>
            <a:r>
              <a:rPr lang="x-none" sz="2400" dirty="0">
                <a:latin typeface="Times New Roman" panose="02020603050405020304" pitchFamily="18" charset="0"/>
                <a:cs typeface="Times New Roman" panose="02020603050405020304" pitchFamily="18" charset="0"/>
              </a:rPr>
              <a:t>3.RATING TO LEVELS</a:t>
            </a:r>
          </a:p>
          <a:p>
            <a:pPr algn="l"/>
            <a:endParaRPr lang="x-none"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565E8-811D-7191-2CF5-9B84FE16047D}"/>
              </a:ext>
            </a:extLst>
          </p:cNvPr>
          <p:cNvSpPr>
            <a:spLocks noGrp="1"/>
          </p:cNvSpPr>
          <p:nvPr>
            <p:ph type="title"/>
          </p:nvPr>
        </p:nvSpPr>
        <p:spPr/>
        <p:txBody>
          <a:bodyPr/>
          <a:lstStyle/>
          <a:p>
            <a:r>
              <a:rPr lang="x-none" dirty="0"/>
              <a:t>MODELLING</a:t>
            </a:r>
          </a:p>
        </p:txBody>
      </p:sp>
      <p:sp>
        <p:nvSpPr>
          <p:cNvPr id="6" name="TextBox 5">
            <a:extLst>
              <a:ext uri="{FF2B5EF4-FFF2-40B4-BE49-F238E27FC236}">
                <a16:creationId xmlns=""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PIVOT TABLE</a:t>
            </a:r>
          </a:p>
          <a:p>
            <a:pPr algn="l"/>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x-none"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ECDB30-8B46-68B5-81C1-7FA99831A0C6}"/>
              </a:ext>
            </a:extLst>
          </p:cNvPr>
          <p:cNvSpPr>
            <a:spLocks noGrp="1"/>
          </p:cNvSpPr>
          <p:nvPr>
            <p:ph type="title"/>
          </p:nvPr>
        </p:nvSpPr>
        <p:spPr/>
        <p:txBody>
          <a:bodyPr/>
          <a:lstStyle/>
          <a:p>
            <a:r>
              <a:rPr lang="x-none" dirty="0"/>
              <a:t>MODELLING</a:t>
            </a:r>
          </a:p>
        </p:txBody>
      </p:sp>
      <p:sp>
        <p:nvSpPr>
          <p:cNvPr id="4" name="TextBox 3">
            <a:extLst>
              <a:ext uri="{FF2B5EF4-FFF2-40B4-BE49-F238E27FC236}">
                <a16:creationId xmlns=""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x-none"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TABLE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x-none" sz="2400" dirty="0">
                <a:latin typeface="Times New Roman" panose="02020603050405020304" pitchFamily="18" charset="0"/>
                <a:cs typeface="Times New Roman" panose="02020603050405020304" pitchFamily="18" charset="0"/>
              </a:rPr>
              <a:t>BASIS ON LEVEL</a:t>
            </a:r>
          </a:p>
          <a:p>
            <a:pPr algn="l"/>
            <a:endParaRPr lang="x-none" sz="2400" dirty="0">
              <a:latin typeface="Times New Roman" panose="02020603050405020304" pitchFamily="18" charset="0"/>
              <a:cs typeface="Times New Roman" panose="02020603050405020304" pitchFamily="18" charset="0"/>
            </a:endParaRPr>
          </a:p>
          <a:p>
            <a:pPr algn="l"/>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x-none" dirty="0"/>
              <a:t>EXPLANATION ;</a:t>
            </a:r>
          </a:p>
        </p:txBody>
      </p:sp>
      <p:sp>
        <p:nvSpPr>
          <p:cNvPr id="11" name="TextBox 10">
            <a:extLst>
              <a:ext uri="{FF2B5EF4-FFF2-40B4-BE49-F238E27FC236}">
                <a16:creationId xmlns=""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x-none"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B9B24B-3328-254A-73FE-D944F9D5BD81}"/>
              </a:ext>
            </a:extLst>
          </p:cNvPr>
          <p:cNvSpPr>
            <a:spLocks noGrp="1"/>
          </p:cNvSpPr>
          <p:nvPr>
            <p:ph type="title"/>
          </p:nvPr>
        </p:nvSpPr>
        <p:spPr/>
        <p:txBody>
          <a:bodyPr/>
          <a:lstStyle/>
          <a:p>
            <a:r>
              <a:rPr lang="x-none" dirty="0"/>
              <a:t>EXPLANATION ;</a:t>
            </a:r>
          </a:p>
        </p:txBody>
      </p:sp>
      <p:sp>
        <p:nvSpPr>
          <p:cNvPr id="4" name="TextBox 3">
            <a:extLst>
              <a:ext uri="{FF2B5EF4-FFF2-40B4-BE49-F238E27FC236}">
                <a16:creationId xmlns=""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x-none"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x-none"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x-none"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x-none"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x-none"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x-none"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x-none"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x-none"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27 – FEAUTURES</a:t>
            </a:r>
          </a:p>
          <a:p>
            <a:pPr algn="l"/>
            <a:r>
              <a:rPr lang="x-none" sz="2400" dirty="0">
                <a:latin typeface="Times New Roman" panose="02020603050405020304" pitchFamily="18" charset="0"/>
                <a:cs typeface="Times New Roman" panose="02020603050405020304" pitchFamily="18" charset="0"/>
              </a:rPr>
              <a:t>      BUT USED 11 FEAUTURES ONLY THEY ARE ;</a:t>
            </a:r>
          </a:p>
          <a:p>
            <a:pPr algn="l"/>
            <a:r>
              <a:rPr lang="x-none" sz="2400" dirty="0">
                <a:latin typeface="Times New Roman" panose="02020603050405020304" pitchFamily="18" charset="0"/>
                <a:cs typeface="Times New Roman" panose="02020603050405020304" pitchFamily="18" charset="0"/>
              </a:rPr>
              <a:t>      </a:t>
            </a:r>
            <a:r>
              <a:rPr lang="x-none"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x-none" sz="2400" dirty="0" err="1">
                <a:latin typeface="Times New Roman" panose="02020603050405020304" pitchFamily="18" charset="0"/>
                <a:cs typeface="Times New Roman" panose="02020603050405020304" pitchFamily="18" charset="0"/>
              </a:rPr>
              <a:t>yee</a:t>
            </a:r>
            <a:r>
              <a:rPr lang="x-none" sz="2400" dirty="0">
                <a:latin typeface="Times New Roman" panose="02020603050405020304" pitchFamily="18" charset="0"/>
                <a:cs typeface="Times New Roman" panose="02020603050405020304" pitchFamily="18" charset="0"/>
              </a:rPr>
              <a:t> id - number</a:t>
            </a:r>
          </a:p>
          <a:p>
            <a:pPr algn="l"/>
            <a:r>
              <a:rPr lang="x-none" sz="2400" dirty="0">
                <a:latin typeface="Times New Roman" panose="02020603050405020304" pitchFamily="18" charset="0"/>
                <a:cs typeface="Times New Roman" panose="02020603050405020304" pitchFamily="18" charset="0"/>
              </a:rPr>
              <a:t>      first name    - name</a:t>
            </a:r>
          </a:p>
          <a:p>
            <a:pPr algn="l"/>
            <a:r>
              <a:rPr lang="x-none" sz="2400" dirty="0">
                <a:latin typeface="Times New Roman" panose="02020603050405020304" pitchFamily="18" charset="0"/>
                <a:cs typeface="Times New Roman" panose="02020603050405020304" pitchFamily="18" charset="0"/>
              </a:rPr>
              <a:t>      last name     -  name</a:t>
            </a:r>
          </a:p>
          <a:p>
            <a:pPr algn="l"/>
            <a:r>
              <a:rPr lang="x-none" sz="2400" dirty="0">
                <a:latin typeface="Times New Roman" panose="02020603050405020304" pitchFamily="18" charset="0"/>
                <a:cs typeface="Times New Roman" panose="02020603050405020304" pitchFamily="18" charset="0"/>
              </a:rPr>
              <a:t>      business unit  - category</a:t>
            </a:r>
          </a:p>
          <a:p>
            <a:pPr algn="l"/>
            <a:r>
              <a:rPr lang="x-none" sz="2400" dirty="0">
                <a:latin typeface="Times New Roman" panose="02020603050405020304" pitchFamily="18" charset="0"/>
                <a:cs typeface="Times New Roman" panose="02020603050405020304" pitchFamily="18" charset="0"/>
              </a:rPr>
              <a:t>      employee status  - types</a:t>
            </a:r>
          </a:p>
          <a:p>
            <a:pPr algn="l"/>
            <a:r>
              <a:rPr lang="x-none" sz="2400" dirty="0">
                <a:latin typeface="Times New Roman" panose="02020603050405020304" pitchFamily="18" charset="0"/>
                <a:cs typeface="Times New Roman" panose="02020603050405020304" pitchFamily="18" charset="0"/>
              </a:rPr>
              <a:t>      employee type    - category</a:t>
            </a:r>
          </a:p>
          <a:p>
            <a:pPr algn="l"/>
            <a:r>
              <a:rPr lang="x-none" sz="2400" dirty="0">
                <a:latin typeface="Times New Roman" panose="02020603050405020304" pitchFamily="18" charset="0"/>
                <a:cs typeface="Times New Roman" panose="02020603050405020304" pitchFamily="18" charset="0"/>
              </a:rPr>
              <a:t>      employee classification type   - category</a:t>
            </a:r>
          </a:p>
          <a:p>
            <a:pPr algn="l"/>
            <a:r>
              <a:rPr lang="x-none" sz="2400" dirty="0">
                <a:latin typeface="Times New Roman" panose="02020603050405020304" pitchFamily="18" charset="0"/>
                <a:cs typeface="Times New Roman" panose="02020603050405020304" pitchFamily="18" charset="0"/>
              </a:rPr>
              <a:t>      gender code     - male / female</a:t>
            </a:r>
          </a:p>
          <a:p>
            <a:pPr algn="l"/>
            <a:r>
              <a:rPr lang="x-none" sz="2400" dirty="0">
                <a:latin typeface="Times New Roman" panose="02020603050405020304" pitchFamily="18" charset="0"/>
                <a:cs typeface="Times New Roman" panose="02020603050405020304" pitchFamily="18" charset="0"/>
              </a:rPr>
              <a:t>      performance score   - levels</a:t>
            </a:r>
          </a:p>
          <a:p>
            <a:pPr algn="l"/>
            <a:r>
              <a:rPr lang="x-none" sz="2400" dirty="0">
                <a:latin typeface="Times New Roman" panose="02020603050405020304" pitchFamily="18" charset="0"/>
                <a:cs typeface="Times New Roman" panose="02020603050405020304" pitchFamily="18" charset="0"/>
              </a:rPr>
              <a:t>      current employee ratings - number</a:t>
            </a:r>
          </a:p>
          <a:p>
            <a:pPr algn="l"/>
            <a:r>
              <a:rPr lang="x-none" sz="2400" dirty="0">
                <a:latin typeface="Times New Roman" panose="02020603050405020304" pitchFamily="18" charset="0"/>
                <a:cs typeface="Times New Roman" panose="02020603050405020304" pitchFamily="18" charset="0"/>
              </a:rPr>
              <a:t>      performance level  - very high/high/medium/low</a:t>
            </a:r>
          </a:p>
          <a:p>
            <a:pPr algn="l"/>
            <a:r>
              <a:rPr lang="x-none"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x-none" sz="2800" dirty="0">
              <a:solidFill>
                <a:srgbClr val="0D0D0D"/>
              </a:solidFill>
              <a:latin typeface="Times New Roman" panose="02020603050405020304" pitchFamily="18" charset="0"/>
              <a:cs typeface="Times New Roman" panose="02020603050405020304" pitchFamily="18" charset="0"/>
            </a:endParaRPr>
          </a:p>
          <a:p>
            <a:r>
              <a:rPr lang="x-none" sz="2800" dirty="0">
                <a:solidFill>
                  <a:srgbClr val="0D0D0D"/>
                </a:solidFill>
                <a:latin typeface="Times New Roman" panose="02020603050405020304" pitchFamily="18" charset="0"/>
                <a:cs typeface="Times New Roman" panose="02020603050405020304" pitchFamily="18" charset="0"/>
              </a:rPr>
              <a:t>1.</a:t>
            </a:r>
            <a:r>
              <a:rPr lang="x-none" sz="2800" dirty="0">
                <a:latin typeface="Times New Roman" panose="02020603050405020304" pitchFamily="18" charset="0"/>
                <a:cs typeface="Times New Roman" panose="02020603050405020304" pitchFamily="18" charset="0"/>
              </a:rPr>
              <a:t>PERFORMANCE LEVEL=IFS(Z8&gt;=5,”VERY HGH”,Z8&gt;=4,”HIGH”,Z8&gt;=3,”MED”,TRUE,”LOW”)</a:t>
            </a:r>
          </a:p>
          <a:p>
            <a:endParaRPr lang="x-none" sz="2800" dirty="0">
              <a:latin typeface="Times New Roman" panose="02020603050405020304" pitchFamily="18" charset="0"/>
              <a:cs typeface="Times New Roman" panose="02020603050405020304" pitchFamily="18" charset="0"/>
            </a:endParaRPr>
          </a:p>
          <a:p>
            <a:endParaRPr lang="x-none" sz="2800" dirty="0">
              <a:latin typeface="Times New Roman" panose="02020603050405020304" pitchFamily="18" charset="0"/>
              <a:cs typeface="Times New Roman" panose="02020603050405020304" pitchFamily="18" charset="0"/>
            </a:endParaRPr>
          </a:p>
          <a:p>
            <a:r>
              <a:rPr lang="x-none" sz="2800" dirty="0">
                <a:latin typeface="Times New Roman" panose="02020603050405020304" pitchFamily="18" charset="0"/>
                <a:cs typeface="Times New Roman" panose="02020603050405020304" pitchFamily="18" charset="0"/>
              </a:rPr>
              <a:t>                2. ELIMINATION OF MISSING VALUES </a:t>
            </a:r>
          </a:p>
          <a:p>
            <a:r>
              <a:rPr lang="x-none" sz="2800" dirty="0">
                <a:latin typeface="Times New Roman" panose="02020603050405020304" pitchFamily="18" charset="0"/>
                <a:cs typeface="Times New Roman" panose="02020603050405020304" pitchFamily="18" charset="0"/>
              </a:rPr>
              <a:t>               USING FILTER AND CONDITIONAL </a:t>
            </a:r>
          </a:p>
          <a:p>
            <a:r>
              <a:rPr lang="x-none"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309</TotalTime>
  <Words>1045</Words>
  <Application>Microsoft Office PowerPoint</Application>
  <PresentationFormat>Custom</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31</cp:revision>
  <dcterms:created xsi:type="dcterms:W3CDTF">2024-03-29T15:07:22Z</dcterms:created>
  <dcterms:modified xsi:type="dcterms:W3CDTF">2024-09-10T09:01:01Z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